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4"/>
  </p:sldMasterIdLst>
  <p:notesMasterIdLst>
    <p:notesMasterId r:id="rId17"/>
  </p:notesMasterIdLst>
  <p:handoutMasterIdLst>
    <p:handoutMasterId r:id="rId18"/>
  </p:handoutMasterIdLst>
  <p:sldIdLst>
    <p:sldId id="418" r:id="rId5"/>
    <p:sldId id="433" r:id="rId6"/>
    <p:sldId id="424" r:id="rId7"/>
    <p:sldId id="432" r:id="rId8"/>
    <p:sldId id="420" r:id="rId9"/>
    <p:sldId id="431" r:id="rId10"/>
    <p:sldId id="430" r:id="rId11"/>
    <p:sldId id="429" r:id="rId12"/>
    <p:sldId id="428" r:id="rId13"/>
    <p:sldId id="427" r:id="rId14"/>
    <p:sldId id="426" r:id="rId15"/>
    <p:sldId id="425" r:id="rId16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300"/>
    <a:srgbClr val="6E5C53"/>
    <a:srgbClr val="00694B"/>
    <a:srgbClr val="00B0CA"/>
    <a:srgbClr val="B4D200"/>
    <a:srgbClr val="F2B600"/>
    <a:srgbClr val="A1006B"/>
    <a:srgbClr val="CD00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47" autoAdjust="0"/>
    <p:restoredTop sz="94660"/>
  </p:normalViewPr>
  <p:slideViewPr>
    <p:cSldViewPr snapToGrid="0">
      <p:cViewPr varScale="1">
        <p:scale>
          <a:sx n="95" d="100"/>
          <a:sy n="95" d="100"/>
        </p:scale>
        <p:origin x="-576" y="-108"/>
      </p:cViewPr>
      <p:guideLst>
        <p:guide orient="horz" pos="3761"/>
        <p:guide orient="horz" pos="1075"/>
        <p:guide orient="horz" pos="1012"/>
        <p:guide orient="horz" pos="949"/>
        <p:guide orient="horz" pos="4189"/>
        <p:guide pos="364"/>
        <p:guide pos="2882"/>
        <p:guide pos="5475"/>
        <p:guide pos="2820"/>
        <p:guide pos="2935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872" y="-72"/>
      </p:cViewPr>
      <p:guideLst>
        <p:guide orient="horz" pos="3024"/>
        <p:guide orient="horz" pos="581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5" descr="\\.psf\Home\Desktop\GF WIP\_PRODUCTION DEPT\CA\WHL00311 Brand Activation\logos\ca_technolog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8974138"/>
            <a:ext cx="441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3"/>
          </p:nvPr>
        </p:nvSpPr>
        <p:spPr bwMode="black">
          <a:xfrm>
            <a:off x="519113" y="9058275"/>
            <a:ext cx="38258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CA Sans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D5EFD8C-4A9D-4786-A97E-C0E8FDA1B9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2"/>
          </p:nvPr>
        </p:nvSpPr>
        <p:spPr bwMode="black">
          <a:xfrm>
            <a:off x="900113" y="9058275"/>
            <a:ext cx="504348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CA Sans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16, 2010     [Presentation Name via Insert tab &gt; Header &amp; Footer]      Copyright © 2010 CA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519113" y="4624388"/>
            <a:ext cx="6245225" cy="425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5"/>
          </p:nvPr>
        </p:nvSpPr>
        <p:spPr bwMode="black">
          <a:xfrm>
            <a:off x="519113" y="9058275"/>
            <a:ext cx="38258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CA Sans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D8CEA26-EE3E-46E1-8721-2E200C71B4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4"/>
          </p:nvPr>
        </p:nvSpPr>
        <p:spPr bwMode="black">
          <a:xfrm>
            <a:off x="900113" y="9058275"/>
            <a:ext cx="504348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CA Sans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16, 2010     [Presentation Name via Insert tab &gt; Header &amp; Footer]      Copyright © 2010 CA</a:t>
            </a:r>
            <a:endParaRPr lang="en-US" dirty="0"/>
          </a:p>
        </p:txBody>
      </p:sp>
      <p:pic>
        <p:nvPicPr>
          <p:cNvPr id="62469" name="Picture 11" descr="\\.psf\Home\Desktop\GF WIP\_PRODUCTION DEPT\CA\WHL00311 Brand Activation\logos\ca_technolog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8974138"/>
            <a:ext cx="441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Image Placeholder 1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228600" indent="-228600" algn="l" rtl="0" eaLnBrk="0" fontAlgn="base" hangingPunct="0">
      <a:spcBef>
        <a:spcPct val="30000"/>
      </a:spcBef>
      <a:spcAft>
        <a:spcPct val="0"/>
      </a:spcAft>
      <a:buFont typeface="CA Sans" pitchFamily="2" charset="0"/>
      <a:buChar char="—"/>
      <a:defRPr sz="1200" kern="1200">
        <a:solidFill>
          <a:schemeClr val="tx1"/>
        </a:solidFill>
        <a:latin typeface="CA Sans" pitchFamily="2" charset="0"/>
        <a:ea typeface="+mn-ea"/>
        <a:cs typeface="+mn-cs"/>
      </a:defRPr>
    </a:lvl1pPr>
    <a:lvl2pPr marL="457200" indent="-228600" algn="l" rtl="0" eaLnBrk="0" fontAlgn="base" hangingPunct="0">
      <a:spcBef>
        <a:spcPct val="30000"/>
      </a:spcBef>
      <a:spcAft>
        <a:spcPct val="0"/>
      </a:spcAft>
      <a:buFont typeface="CA Sans" pitchFamily="2" charset="0"/>
      <a:buChar char="−"/>
      <a:defRPr sz="1200" kern="1200">
        <a:solidFill>
          <a:schemeClr val="tx1"/>
        </a:solidFill>
        <a:latin typeface="CA Sans" pitchFamily="2" charset="0"/>
        <a:ea typeface="+mn-ea"/>
        <a:cs typeface="+mn-cs"/>
      </a:defRPr>
    </a:lvl2pPr>
    <a:lvl3pPr marL="685800" indent="-228600" algn="l" rtl="0" eaLnBrk="0" fontAlgn="base" hangingPunct="0">
      <a:spcBef>
        <a:spcPct val="30000"/>
      </a:spcBef>
      <a:spcAft>
        <a:spcPct val="0"/>
      </a:spcAft>
      <a:buFont typeface="CA Sans" pitchFamily="2" charset="0"/>
      <a:buChar char="•"/>
      <a:defRPr sz="1200" kern="1200">
        <a:solidFill>
          <a:schemeClr val="tx1"/>
        </a:solidFill>
        <a:latin typeface="CA Sans" pitchFamily="2" charset="0"/>
        <a:ea typeface="+mn-ea"/>
        <a:cs typeface="+mn-cs"/>
      </a:defRPr>
    </a:lvl3pPr>
    <a:lvl4pPr marL="914400" indent="-228600" algn="l" rtl="0" eaLnBrk="0" fontAlgn="base" hangingPunct="0">
      <a:spcBef>
        <a:spcPct val="30000"/>
      </a:spcBef>
      <a:spcAft>
        <a:spcPct val="0"/>
      </a:spcAft>
      <a:buFont typeface="CA Sans" pitchFamily="2" charset="0"/>
      <a:buChar char="–"/>
      <a:defRPr sz="1200" kern="1200">
        <a:solidFill>
          <a:schemeClr val="tx1"/>
        </a:solidFill>
        <a:latin typeface="CA Sans" pitchFamily="2" charset="0"/>
        <a:ea typeface="+mn-ea"/>
        <a:cs typeface="+mn-cs"/>
      </a:defRPr>
    </a:lvl4pPr>
    <a:lvl5pPr marL="1143000" indent="-228600" algn="l" rtl="0" eaLnBrk="0" fontAlgn="base" hangingPunct="0">
      <a:spcBef>
        <a:spcPct val="30000"/>
      </a:spcBef>
      <a:spcAft>
        <a:spcPct val="0"/>
      </a:spcAft>
      <a:buFont typeface="CA Sans" pitchFamily="2" charset="0"/>
      <a:buChar char="•"/>
      <a:defRPr sz="1200" kern="1200">
        <a:solidFill>
          <a:schemeClr val="tx1"/>
        </a:solidFill>
        <a:latin typeface="CA Sans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4C9DEC-5D15-4D70-BFA1-9F25CEF5C12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16, 2010     [Presentation Name via Insert tab &gt; Header &amp; Footer]      Copyright © 2010 CA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25B2E5-CCAE-41D5-91B2-25C729A34EA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16, 2010     [Presentation Name via Insert tab &gt; Header &amp; Footer]      Copyright © 2010 CA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30B8C3-D690-49CA-BEF0-CEA6F75816C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16, 2010     [Presentation Name via Insert tab &gt; Header &amp; Footer]      Copyright © 2010 CA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344488" y="225425"/>
            <a:ext cx="8448675" cy="6389688"/>
            <a:chOff x="337081" y="225878"/>
            <a:chExt cx="8449374" cy="6389597"/>
          </a:xfrm>
        </p:grpSpPr>
        <p:grpSp>
          <p:nvGrpSpPr>
            <p:cNvPr id="6" name="Group 28"/>
            <p:cNvGrpSpPr>
              <a:grpSpLocks/>
            </p:cNvGrpSpPr>
            <p:nvPr userDrawn="1"/>
          </p:nvGrpSpPr>
          <p:grpSpPr bwMode="auto">
            <a:xfrm>
              <a:off x="337081" y="225877"/>
              <a:ext cx="8449374" cy="228598"/>
              <a:chOff x="337081" y="225877"/>
              <a:chExt cx="8449374" cy="228598"/>
            </a:xfrm>
          </p:grpSpPr>
          <p:grpSp>
            <p:nvGrpSpPr>
              <p:cNvPr id="55" name="Group 15"/>
              <p:cNvGrpSpPr>
                <a:grpSpLocks/>
              </p:cNvGrpSpPr>
              <p:nvPr userDrawn="1"/>
            </p:nvGrpSpPr>
            <p:grpSpPr bwMode="auto">
              <a:xfrm>
                <a:off x="337081" y="225878"/>
                <a:ext cx="228619" cy="228597"/>
                <a:chOff x="417083" y="635908"/>
                <a:chExt cx="228619" cy="228597"/>
              </a:xfrm>
            </p:grpSpPr>
            <p:cxnSp>
              <p:nvCxnSpPr>
                <p:cNvPr id="68" name="Straight Connector 13"/>
                <p:cNvCxnSpPr/>
                <p:nvPr userDrawn="1"/>
              </p:nvCxnSpPr>
              <p:spPr bwMode="ltGray">
                <a:xfrm>
                  <a:off x="417083" y="750207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14"/>
                <p:cNvCxnSpPr/>
                <p:nvPr userDrawn="1"/>
              </p:nvCxnSpPr>
              <p:spPr bwMode="ltGray">
                <a:xfrm rot="5400000">
                  <a:off x="417094" y="750207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16"/>
              <p:cNvGrpSpPr>
                <a:grpSpLocks/>
              </p:cNvGrpSpPr>
              <p:nvPr userDrawn="1"/>
            </p:nvGrpSpPr>
            <p:grpSpPr bwMode="auto">
              <a:xfrm>
                <a:off x="2391476" y="225877"/>
                <a:ext cx="230206" cy="228597"/>
                <a:chOff x="416422" y="635907"/>
                <a:chExt cx="230206" cy="228597"/>
              </a:xfrm>
            </p:grpSpPr>
            <p:cxnSp>
              <p:nvCxnSpPr>
                <p:cNvPr id="66" name="Straight Connector 17"/>
                <p:cNvCxnSpPr/>
                <p:nvPr userDrawn="1"/>
              </p:nvCxnSpPr>
              <p:spPr bwMode="ltGray">
                <a:xfrm>
                  <a:off x="416422" y="750206"/>
                  <a:ext cx="230206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18"/>
                <p:cNvCxnSpPr/>
                <p:nvPr userDrawn="1"/>
              </p:nvCxnSpPr>
              <p:spPr bwMode="ltGray">
                <a:xfrm rot="5400000">
                  <a:off x="417227" y="749412"/>
                  <a:ext cx="228597" cy="1587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19"/>
              <p:cNvGrpSpPr>
                <a:grpSpLocks/>
              </p:cNvGrpSpPr>
              <p:nvPr userDrawn="1"/>
            </p:nvGrpSpPr>
            <p:grpSpPr bwMode="auto">
              <a:xfrm>
                <a:off x="4447458" y="225878"/>
                <a:ext cx="228619" cy="228597"/>
                <a:chOff x="417348" y="635908"/>
                <a:chExt cx="228619" cy="228597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 bwMode="ltGray">
                <a:xfrm>
                  <a:off x="417348" y="750207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21"/>
                <p:cNvCxnSpPr/>
                <p:nvPr userDrawn="1"/>
              </p:nvCxnSpPr>
              <p:spPr bwMode="ltGray">
                <a:xfrm rot="5400000">
                  <a:off x="417359" y="750207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22"/>
              <p:cNvGrpSpPr>
                <a:grpSpLocks/>
              </p:cNvGrpSpPr>
              <p:nvPr userDrawn="1"/>
            </p:nvGrpSpPr>
            <p:grpSpPr bwMode="auto">
              <a:xfrm>
                <a:off x="6501853" y="225877"/>
                <a:ext cx="230207" cy="228597"/>
                <a:chOff x="416687" y="635907"/>
                <a:chExt cx="230207" cy="228597"/>
              </a:xfrm>
            </p:grpSpPr>
            <p:cxnSp>
              <p:nvCxnSpPr>
                <p:cNvPr id="62" name="Straight Connector 23"/>
                <p:cNvCxnSpPr/>
                <p:nvPr userDrawn="1"/>
              </p:nvCxnSpPr>
              <p:spPr bwMode="ltGray">
                <a:xfrm>
                  <a:off x="416687" y="750206"/>
                  <a:ext cx="23020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24"/>
                <p:cNvCxnSpPr/>
                <p:nvPr userDrawn="1"/>
              </p:nvCxnSpPr>
              <p:spPr bwMode="ltGray">
                <a:xfrm rot="5400000">
                  <a:off x="417492" y="749412"/>
                  <a:ext cx="228597" cy="1588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25"/>
              <p:cNvGrpSpPr>
                <a:grpSpLocks/>
              </p:cNvGrpSpPr>
              <p:nvPr userDrawn="1"/>
            </p:nvGrpSpPr>
            <p:grpSpPr bwMode="auto">
              <a:xfrm>
                <a:off x="8557836" y="225878"/>
                <a:ext cx="228619" cy="228597"/>
                <a:chOff x="417613" y="635908"/>
                <a:chExt cx="228619" cy="228597"/>
              </a:xfrm>
            </p:grpSpPr>
            <p:cxnSp>
              <p:nvCxnSpPr>
                <p:cNvPr id="60" name="Straight Connector 59"/>
                <p:cNvCxnSpPr/>
                <p:nvPr userDrawn="1"/>
              </p:nvCxnSpPr>
              <p:spPr bwMode="ltGray">
                <a:xfrm>
                  <a:off x="417613" y="750207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 userDrawn="1"/>
              </p:nvCxnSpPr>
              <p:spPr bwMode="ltGray">
                <a:xfrm rot="5400000">
                  <a:off x="417624" y="750207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>
              <a:off x="337081" y="2280073"/>
              <a:ext cx="8449374" cy="228597"/>
              <a:chOff x="337081" y="226590"/>
              <a:chExt cx="8449374" cy="228597"/>
            </a:xfrm>
          </p:grpSpPr>
          <p:grpSp>
            <p:nvGrpSpPr>
              <p:cNvPr id="40" name="Group 30"/>
              <p:cNvGrpSpPr>
                <a:grpSpLocks/>
              </p:cNvGrpSpPr>
              <p:nvPr userDrawn="1"/>
            </p:nvGrpSpPr>
            <p:grpSpPr bwMode="auto">
              <a:xfrm>
                <a:off x="337081" y="226590"/>
                <a:ext cx="228619" cy="228597"/>
                <a:chOff x="417083" y="636620"/>
                <a:chExt cx="228619" cy="228597"/>
              </a:xfrm>
            </p:grpSpPr>
            <p:cxnSp>
              <p:nvCxnSpPr>
                <p:cNvPr id="53" name="Straight Connector 52"/>
                <p:cNvCxnSpPr/>
                <p:nvPr userDrawn="1"/>
              </p:nvCxnSpPr>
              <p:spPr bwMode="ltGray">
                <a:xfrm>
                  <a:off x="417083" y="750919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 userDrawn="1"/>
              </p:nvCxnSpPr>
              <p:spPr bwMode="ltGray">
                <a:xfrm rot="5400000">
                  <a:off x="417094" y="750919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31"/>
              <p:cNvGrpSpPr>
                <a:grpSpLocks/>
              </p:cNvGrpSpPr>
              <p:nvPr userDrawn="1"/>
            </p:nvGrpSpPr>
            <p:grpSpPr bwMode="auto">
              <a:xfrm>
                <a:off x="2391476" y="226590"/>
                <a:ext cx="230206" cy="228597"/>
                <a:chOff x="416422" y="636620"/>
                <a:chExt cx="230206" cy="228597"/>
              </a:xfrm>
            </p:grpSpPr>
            <p:cxnSp>
              <p:nvCxnSpPr>
                <p:cNvPr id="51" name="Straight Connector 50"/>
                <p:cNvCxnSpPr/>
                <p:nvPr userDrawn="1"/>
              </p:nvCxnSpPr>
              <p:spPr bwMode="ltGray">
                <a:xfrm>
                  <a:off x="416422" y="750919"/>
                  <a:ext cx="230206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 userDrawn="1"/>
              </p:nvCxnSpPr>
              <p:spPr bwMode="ltGray">
                <a:xfrm rot="5400000">
                  <a:off x="417227" y="750125"/>
                  <a:ext cx="228597" cy="1587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32"/>
              <p:cNvGrpSpPr>
                <a:grpSpLocks/>
              </p:cNvGrpSpPr>
              <p:nvPr userDrawn="1"/>
            </p:nvGrpSpPr>
            <p:grpSpPr bwMode="auto">
              <a:xfrm>
                <a:off x="4447458" y="226590"/>
                <a:ext cx="228619" cy="228597"/>
                <a:chOff x="417348" y="636620"/>
                <a:chExt cx="228619" cy="228597"/>
              </a:xfrm>
            </p:grpSpPr>
            <p:cxnSp>
              <p:nvCxnSpPr>
                <p:cNvPr id="49" name="Straight Connector 39"/>
                <p:cNvCxnSpPr/>
                <p:nvPr userDrawn="1"/>
              </p:nvCxnSpPr>
              <p:spPr bwMode="ltGray">
                <a:xfrm>
                  <a:off x="417348" y="750919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0"/>
                <p:cNvCxnSpPr/>
                <p:nvPr userDrawn="1"/>
              </p:nvCxnSpPr>
              <p:spPr bwMode="ltGray">
                <a:xfrm rot="5400000">
                  <a:off x="417359" y="750919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33"/>
              <p:cNvGrpSpPr>
                <a:grpSpLocks/>
              </p:cNvGrpSpPr>
              <p:nvPr userDrawn="1"/>
            </p:nvGrpSpPr>
            <p:grpSpPr bwMode="auto">
              <a:xfrm>
                <a:off x="6501853" y="226590"/>
                <a:ext cx="230207" cy="228597"/>
                <a:chOff x="416687" y="636620"/>
                <a:chExt cx="230207" cy="228597"/>
              </a:xfrm>
            </p:grpSpPr>
            <p:cxnSp>
              <p:nvCxnSpPr>
                <p:cNvPr id="47" name="Straight Connector 37"/>
                <p:cNvCxnSpPr/>
                <p:nvPr userDrawn="1"/>
              </p:nvCxnSpPr>
              <p:spPr bwMode="ltGray">
                <a:xfrm>
                  <a:off x="416687" y="750919"/>
                  <a:ext cx="23020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38"/>
                <p:cNvCxnSpPr/>
                <p:nvPr userDrawn="1"/>
              </p:nvCxnSpPr>
              <p:spPr bwMode="ltGray">
                <a:xfrm rot="5400000">
                  <a:off x="417492" y="750125"/>
                  <a:ext cx="228597" cy="1588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34"/>
              <p:cNvGrpSpPr>
                <a:grpSpLocks/>
              </p:cNvGrpSpPr>
              <p:nvPr userDrawn="1"/>
            </p:nvGrpSpPr>
            <p:grpSpPr bwMode="auto">
              <a:xfrm>
                <a:off x="8557836" y="226590"/>
                <a:ext cx="228619" cy="228597"/>
                <a:chOff x="417613" y="636620"/>
                <a:chExt cx="228619" cy="228597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 bwMode="ltGray">
                <a:xfrm>
                  <a:off x="417613" y="750919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36"/>
                <p:cNvCxnSpPr/>
                <p:nvPr userDrawn="1"/>
              </p:nvCxnSpPr>
              <p:spPr bwMode="ltGray">
                <a:xfrm rot="5400000">
                  <a:off x="417624" y="750919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oup 45"/>
            <p:cNvGrpSpPr>
              <a:grpSpLocks/>
            </p:cNvGrpSpPr>
            <p:nvPr userDrawn="1"/>
          </p:nvGrpSpPr>
          <p:grpSpPr bwMode="auto">
            <a:xfrm>
              <a:off x="337081" y="4332682"/>
              <a:ext cx="8449374" cy="228598"/>
              <a:chOff x="337081" y="225716"/>
              <a:chExt cx="8449374" cy="228598"/>
            </a:xfrm>
          </p:grpSpPr>
          <p:grpSp>
            <p:nvGrpSpPr>
              <p:cNvPr id="25" name="Group 46"/>
              <p:cNvGrpSpPr>
                <a:grpSpLocks/>
              </p:cNvGrpSpPr>
              <p:nvPr userDrawn="1"/>
            </p:nvGrpSpPr>
            <p:grpSpPr bwMode="auto">
              <a:xfrm>
                <a:off x="337081" y="225717"/>
                <a:ext cx="228619" cy="228597"/>
                <a:chOff x="417083" y="635747"/>
                <a:chExt cx="228619" cy="228597"/>
              </a:xfrm>
            </p:grpSpPr>
            <p:cxnSp>
              <p:nvCxnSpPr>
                <p:cNvPr id="38" name="Straight Connector 37"/>
                <p:cNvCxnSpPr/>
                <p:nvPr userDrawn="1"/>
              </p:nvCxnSpPr>
              <p:spPr bwMode="ltGray">
                <a:xfrm>
                  <a:off x="417083" y="750046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 userDrawn="1"/>
              </p:nvCxnSpPr>
              <p:spPr bwMode="ltGray">
                <a:xfrm rot="5400000">
                  <a:off x="417094" y="750046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47"/>
              <p:cNvGrpSpPr>
                <a:grpSpLocks/>
              </p:cNvGrpSpPr>
              <p:nvPr userDrawn="1"/>
            </p:nvGrpSpPr>
            <p:grpSpPr bwMode="auto">
              <a:xfrm>
                <a:off x="2391476" y="225716"/>
                <a:ext cx="230206" cy="228597"/>
                <a:chOff x="416422" y="635746"/>
                <a:chExt cx="230206" cy="228597"/>
              </a:xfrm>
            </p:grpSpPr>
            <p:cxnSp>
              <p:nvCxnSpPr>
                <p:cNvPr id="36" name="Straight Connector 35"/>
                <p:cNvCxnSpPr/>
                <p:nvPr userDrawn="1"/>
              </p:nvCxnSpPr>
              <p:spPr bwMode="ltGray">
                <a:xfrm>
                  <a:off x="416422" y="750045"/>
                  <a:ext cx="230206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 userDrawn="1"/>
              </p:nvCxnSpPr>
              <p:spPr bwMode="ltGray">
                <a:xfrm rot="5400000">
                  <a:off x="417227" y="749251"/>
                  <a:ext cx="228597" cy="1587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48"/>
              <p:cNvGrpSpPr>
                <a:grpSpLocks/>
              </p:cNvGrpSpPr>
              <p:nvPr userDrawn="1"/>
            </p:nvGrpSpPr>
            <p:grpSpPr bwMode="auto">
              <a:xfrm>
                <a:off x="4447458" y="225717"/>
                <a:ext cx="228619" cy="228597"/>
                <a:chOff x="417348" y="635747"/>
                <a:chExt cx="228619" cy="228597"/>
              </a:xfrm>
            </p:grpSpPr>
            <p:cxnSp>
              <p:nvCxnSpPr>
                <p:cNvPr id="34" name="Straight Connector 33"/>
                <p:cNvCxnSpPr/>
                <p:nvPr userDrawn="1"/>
              </p:nvCxnSpPr>
              <p:spPr bwMode="ltGray">
                <a:xfrm>
                  <a:off x="417348" y="750046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 userDrawn="1"/>
              </p:nvCxnSpPr>
              <p:spPr bwMode="ltGray">
                <a:xfrm rot="5400000">
                  <a:off x="417359" y="750046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49"/>
              <p:cNvGrpSpPr>
                <a:grpSpLocks/>
              </p:cNvGrpSpPr>
              <p:nvPr userDrawn="1"/>
            </p:nvGrpSpPr>
            <p:grpSpPr bwMode="auto">
              <a:xfrm>
                <a:off x="6501853" y="225716"/>
                <a:ext cx="230207" cy="228597"/>
                <a:chOff x="416687" y="635746"/>
                <a:chExt cx="230207" cy="228597"/>
              </a:xfrm>
            </p:grpSpPr>
            <p:cxnSp>
              <p:nvCxnSpPr>
                <p:cNvPr id="32" name="Straight Connector 31"/>
                <p:cNvCxnSpPr/>
                <p:nvPr userDrawn="1"/>
              </p:nvCxnSpPr>
              <p:spPr bwMode="ltGray">
                <a:xfrm>
                  <a:off x="416687" y="750045"/>
                  <a:ext cx="23020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 userDrawn="1"/>
              </p:nvCxnSpPr>
              <p:spPr bwMode="ltGray">
                <a:xfrm rot="5400000">
                  <a:off x="417492" y="749251"/>
                  <a:ext cx="228597" cy="1588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50"/>
              <p:cNvGrpSpPr>
                <a:grpSpLocks/>
              </p:cNvGrpSpPr>
              <p:nvPr userDrawn="1"/>
            </p:nvGrpSpPr>
            <p:grpSpPr bwMode="auto">
              <a:xfrm>
                <a:off x="8557836" y="225717"/>
                <a:ext cx="228619" cy="228597"/>
                <a:chOff x="417613" y="635747"/>
                <a:chExt cx="228619" cy="228597"/>
              </a:xfrm>
            </p:grpSpPr>
            <p:cxnSp>
              <p:nvCxnSpPr>
                <p:cNvPr id="30" name="Straight Connector 29"/>
                <p:cNvCxnSpPr/>
                <p:nvPr userDrawn="1"/>
              </p:nvCxnSpPr>
              <p:spPr bwMode="ltGray">
                <a:xfrm>
                  <a:off x="417613" y="750046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 userDrawn="1"/>
              </p:nvCxnSpPr>
              <p:spPr bwMode="ltGray">
                <a:xfrm rot="5400000">
                  <a:off x="417624" y="750046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61"/>
            <p:cNvGrpSpPr>
              <a:grpSpLocks/>
            </p:cNvGrpSpPr>
            <p:nvPr userDrawn="1"/>
          </p:nvGrpSpPr>
          <p:grpSpPr bwMode="auto">
            <a:xfrm>
              <a:off x="337081" y="6386877"/>
              <a:ext cx="8449374" cy="228597"/>
              <a:chOff x="337081" y="226429"/>
              <a:chExt cx="8449374" cy="228597"/>
            </a:xfrm>
          </p:grpSpPr>
          <p:grpSp>
            <p:nvGrpSpPr>
              <p:cNvPr id="10" name="Group 62"/>
              <p:cNvGrpSpPr>
                <a:grpSpLocks/>
              </p:cNvGrpSpPr>
              <p:nvPr userDrawn="1"/>
            </p:nvGrpSpPr>
            <p:grpSpPr bwMode="auto">
              <a:xfrm>
                <a:off x="337081" y="226429"/>
                <a:ext cx="228619" cy="228597"/>
                <a:chOff x="417083" y="636459"/>
                <a:chExt cx="228619" cy="228597"/>
              </a:xfrm>
            </p:grpSpPr>
            <p:cxnSp>
              <p:nvCxnSpPr>
                <p:cNvPr id="23" name="Straight Connector 22"/>
                <p:cNvCxnSpPr/>
                <p:nvPr userDrawn="1"/>
              </p:nvCxnSpPr>
              <p:spPr bwMode="ltGray">
                <a:xfrm>
                  <a:off x="417083" y="750758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 userDrawn="1"/>
              </p:nvCxnSpPr>
              <p:spPr bwMode="ltGray">
                <a:xfrm rot="5400000">
                  <a:off x="417094" y="750758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63"/>
              <p:cNvGrpSpPr>
                <a:grpSpLocks/>
              </p:cNvGrpSpPr>
              <p:nvPr userDrawn="1"/>
            </p:nvGrpSpPr>
            <p:grpSpPr bwMode="auto">
              <a:xfrm>
                <a:off x="2391476" y="226429"/>
                <a:ext cx="230206" cy="228597"/>
                <a:chOff x="416422" y="636459"/>
                <a:chExt cx="230206" cy="228597"/>
              </a:xfrm>
            </p:grpSpPr>
            <p:cxnSp>
              <p:nvCxnSpPr>
                <p:cNvPr id="21" name="Straight Connector 20"/>
                <p:cNvCxnSpPr/>
                <p:nvPr userDrawn="1"/>
              </p:nvCxnSpPr>
              <p:spPr bwMode="ltGray">
                <a:xfrm>
                  <a:off x="416422" y="750758"/>
                  <a:ext cx="230206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 userDrawn="1"/>
              </p:nvCxnSpPr>
              <p:spPr bwMode="ltGray">
                <a:xfrm rot="5400000">
                  <a:off x="417227" y="749964"/>
                  <a:ext cx="228597" cy="1587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64"/>
              <p:cNvGrpSpPr>
                <a:grpSpLocks/>
              </p:cNvGrpSpPr>
              <p:nvPr userDrawn="1"/>
            </p:nvGrpSpPr>
            <p:grpSpPr bwMode="auto">
              <a:xfrm>
                <a:off x="4447458" y="226429"/>
                <a:ext cx="228619" cy="228597"/>
                <a:chOff x="417348" y="636459"/>
                <a:chExt cx="228619" cy="228597"/>
              </a:xfrm>
            </p:grpSpPr>
            <p:cxnSp>
              <p:nvCxnSpPr>
                <p:cNvPr id="19" name="Straight Connector 18"/>
                <p:cNvCxnSpPr/>
                <p:nvPr userDrawn="1"/>
              </p:nvCxnSpPr>
              <p:spPr bwMode="ltGray">
                <a:xfrm>
                  <a:off x="417348" y="750758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 userDrawn="1"/>
              </p:nvCxnSpPr>
              <p:spPr bwMode="ltGray">
                <a:xfrm rot="5400000">
                  <a:off x="417359" y="750758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65"/>
              <p:cNvGrpSpPr>
                <a:grpSpLocks/>
              </p:cNvGrpSpPr>
              <p:nvPr userDrawn="1"/>
            </p:nvGrpSpPr>
            <p:grpSpPr bwMode="auto">
              <a:xfrm>
                <a:off x="6501853" y="226429"/>
                <a:ext cx="230207" cy="228597"/>
                <a:chOff x="416687" y="636459"/>
                <a:chExt cx="230207" cy="228597"/>
              </a:xfrm>
            </p:grpSpPr>
            <p:cxnSp>
              <p:nvCxnSpPr>
                <p:cNvPr id="17" name="Straight Connector 16"/>
                <p:cNvCxnSpPr/>
                <p:nvPr userDrawn="1"/>
              </p:nvCxnSpPr>
              <p:spPr bwMode="ltGray">
                <a:xfrm>
                  <a:off x="416687" y="750758"/>
                  <a:ext cx="23020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 userDrawn="1"/>
              </p:nvCxnSpPr>
              <p:spPr bwMode="ltGray">
                <a:xfrm rot="5400000">
                  <a:off x="417492" y="749964"/>
                  <a:ext cx="228597" cy="1588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66"/>
              <p:cNvGrpSpPr>
                <a:grpSpLocks/>
              </p:cNvGrpSpPr>
              <p:nvPr userDrawn="1"/>
            </p:nvGrpSpPr>
            <p:grpSpPr bwMode="auto">
              <a:xfrm>
                <a:off x="8557836" y="226429"/>
                <a:ext cx="228619" cy="228597"/>
                <a:chOff x="417613" y="636459"/>
                <a:chExt cx="228619" cy="228597"/>
              </a:xfrm>
            </p:grpSpPr>
            <p:cxnSp>
              <p:nvCxnSpPr>
                <p:cNvPr id="15" name="Straight Connector 14"/>
                <p:cNvCxnSpPr/>
                <p:nvPr userDrawn="1"/>
              </p:nvCxnSpPr>
              <p:spPr bwMode="ltGray">
                <a:xfrm>
                  <a:off x="417613" y="750758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 userDrawn="1"/>
              </p:nvCxnSpPr>
              <p:spPr bwMode="ltGray">
                <a:xfrm rot="5400000">
                  <a:off x="417624" y="750758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0" name="Rectangle 69"/>
          <p:cNvSpPr/>
          <p:nvPr/>
        </p:nvSpPr>
        <p:spPr bwMode="white">
          <a:xfrm>
            <a:off x="577850" y="463550"/>
            <a:ext cx="5929313" cy="3873500"/>
          </a:xfrm>
          <a:prstGeom prst="rect">
            <a:avLst/>
          </a:prstGeom>
          <a:solidFill>
            <a:srgbClr val="1905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FS Joey" pitchFamily="50" charset="0"/>
            </a:endParaRPr>
          </a:p>
        </p:txBody>
      </p:sp>
      <p:grpSp>
        <p:nvGrpSpPr>
          <p:cNvPr id="71" name="Group 79"/>
          <p:cNvGrpSpPr>
            <a:grpSpLocks/>
          </p:cNvGrpSpPr>
          <p:nvPr/>
        </p:nvGrpSpPr>
        <p:grpSpPr bwMode="auto">
          <a:xfrm>
            <a:off x="6754813" y="4564063"/>
            <a:ext cx="1806575" cy="1828800"/>
            <a:chOff x="6754761" y="4564626"/>
            <a:chExt cx="1806678" cy="1828800"/>
          </a:xfrm>
        </p:grpSpPr>
        <p:sp>
          <p:nvSpPr>
            <p:cNvPr id="72" name="Rectangle 71"/>
            <p:cNvSpPr/>
            <p:nvPr userDrawn="1"/>
          </p:nvSpPr>
          <p:spPr>
            <a:xfrm>
              <a:off x="6754761" y="4564626"/>
              <a:ext cx="1806678" cy="1828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FS Joey" pitchFamily="50" charset="0"/>
              </a:endParaRPr>
            </a:p>
          </p:txBody>
        </p:sp>
        <p:pic>
          <p:nvPicPr>
            <p:cNvPr id="73" name="Picture 79" descr="Logo for title-300.bmp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56957" y="5434290"/>
              <a:ext cx="1041157" cy="861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4" name="Group 84"/>
          <p:cNvGrpSpPr>
            <a:grpSpLocks/>
          </p:cNvGrpSpPr>
          <p:nvPr userDrawn="1"/>
        </p:nvGrpSpPr>
        <p:grpSpPr bwMode="auto">
          <a:xfrm>
            <a:off x="6754813" y="4564063"/>
            <a:ext cx="1806575" cy="1828800"/>
            <a:chOff x="6754761" y="4564626"/>
            <a:chExt cx="1806678" cy="1828800"/>
          </a:xfrm>
        </p:grpSpPr>
        <p:sp>
          <p:nvSpPr>
            <p:cNvPr id="75" name="Rectangle 74"/>
            <p:cNvSpPr/>
            <p:nvPr userDrawn="1"/>
          </p:nvSpPr>
          <p:spPr>
            <a:xfrm>
              <a:off x="6754761" y="4564626"/>
              <a:ext cx="1806678" cy="1828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FS Joey" pitchFamily="50" charset="0"/>
              </a:endParaRPr>
            </a:p>
          </p:txBody>
        </p:sp>
        <p:pic>
          <p:nvPicPr>
            <p:cNvPr id="76" name="Picture 82" descr="Logo for title-300.bmp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56957" y="5434290"/>
              <a:ext cx="1041157" cy="861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8" name="Title 1"/>
          <p:cNvSpPr>
            <a:spLocks noGrp="1"/>
          </p:cNvSpPr>
          <p:nvPr>
            <p:ph type="ctrTitle"/>
          </p:nvPr>
        </p:nvSpPr>
        <p:spPr bwMode="black">
          <a:xfrm>
            <a:off x="911585" y="649948"/>
            <a:ext cx="5253242" cy="233822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2" name="Content Placeholder 82"/>
          <p:cNvSpPr>
            <a:spLocks noGrp="1"/>
          </p:cNvSpPr>
          <p:nvPr>
            <p:ph sz="quarter" idx="10"/>
          </p:nvPr>
        </p:nvSpPr>
        <p:spPr bwMode="black">
          <a:xfrm>
            <a:off x="904875" y="3590658"/>
            <a:ext cx="5292725" cy="317092"/>
          </a:xfrm>
        </p:spPr>
        <p:txBody>
          <a:bodyPr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FS Joey"/>
              <a:buNone/>
              <a:defRPr lang="en-US" sz="2000" b="0" i="0" kern="1200" smtClean="0">
                <a:solidFill>
                  <a:schemeClr val="bg1"/>
                </a:solidFill>
                <a:latin typeface="+mn-lt"/>
                <a:ea typeface="+mn-ea"/>
                <a:cs typeface="FS Joey" pitchFamily="50" charset="0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2pPr>
            <a:lvl3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dirty="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1" name="Subtitle 2"/>
          <p:cNvSpPr>
            <a:spLocks noGrp="1"/>
          </p:cNvSpPr>
          <p:nvPr>
            <p:ph type="subTitle" idx="1"/>
          </p:nvPr>
        </p:nvSpPr>
        <p:spPr bwMode="black">
          <a:xfrm>
            <a:off x="904875" y="3217228"/>
            <a:ext cx="5290113" cy="366033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 i="0">
                <a:solidFill>
                  <a:schemeClr val="bg1"/>
                </a:solidFill>
                <a:latin typeface="+mj-lt"/>
                <a:cs typeface="FS Joey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577850" y="2199736"/>
            <a:ext cx="3933765" cy="37708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744528" y="2199736"/>
            <a:ext cx="3947035" cy="37708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77850" y="1523791"/>
            <a:ext cx="3933915" cy="684571"/>
          </a:xfrm>
        </p:spPr>
        <p:txBody>
          <a:bodyPr>
            <a:normAutofit/>
          </a:bodyPr>
          <a:lstStyle>
            <a:lvl1pPr marL="1588" indent="-1588">
              <a:buNone/>
              <a:defRPr sz="2000" b="1"/>
            </a:lvl1pPr>
            <a:lvl2pPr marL="1588" indent="-1588">
              <a:buNone/>
              <a:defRPr/>
            </a:lvl2pPr>
            <a:lvl3pPr marL="1588" indent="-1588">
              <a:defRPr/>
            </a:lvl3pPr>
            <a:lvl4pPr marL="1588" indent="-1588">
              <a:defRPr/>
            </a:lvl4pPr>
            <a:lvl5pPr marL="1588" indent="-1588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5"/>
          </p:nvPr>
        </p:nvSpPr>
        <p:spPr>
          <a:xfrm>
            <a:off x="4744528" y="1523791"/>
            <a:ext cx="3947035" cy="684571"/>
          </a:xfrm>
        </p:spPr>
        <p:txBody>
          <a:bodyPr>
            <a:normAutofit/>
          </a:bodyPr>
          <a:lstStyle>
            <a:lvl1pPr marL="1588" indent="-1588">
              <a:buNone/>
              <a:defRPr sz="2000" b="1"/>
            </a:lvl1pPr>
            <a:lvl2pPr marL="1588" indent="-1588">
              <a:buNone/>
              <a:defRPr/>
            </a:lvl2pPr>
            <a:lvl3pPr marL="1588" indent="-1588">
              <a:defRPr/>
            </a:lvl3pPr>
            <a:lvl4pPr marL="1588" indent="-1588">
              <a:defRPr/>
            </a:lvl4pPr>
            <a:lvl5pPr marL="1588" indent="-1588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77850" y="6062472"/>
            <a:ext cx="8113713" cy="20536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/>
            </a:lvl1pPr>
            <a:lvl2pPr marL="165100" indent="-165100">
              <a:lnSpc>
                <a:spcPct val="100000"/>
              </a:lnSpc>
              <a:spcBef>
                <a:spcPts val="0"/>
              </a:spcBef>
              <a:defRPr sz="1100"/>
            </a:lvl2pPr>
            <a:lvl3pPr>
              <a:lnSpc>
                <a:spcPct val="100000"/>
              </a:lnSpc>
              <a:buNone/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7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7F0817E1-ADC7-4CA2-A0C9-0D56908F30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8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16, 2010     [Presentation Name via Insert tab &gt; Header &amp; Footer]      Copyright © 2010 CA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ogo-format-300B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6900" y="6364288"/>
            <a:ext cx="4921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Logo-format-300B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6900" y="6364288"/>
            <a:ext cx="4921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Logo-format-300B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16900" y="6364288"/>
            <a:ext cx="4921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028D1542-FA24-40AA-8D05-A03308BE8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16, 2010     [Presentation Name via Insert tab &gt; Header &amp; Footer]      Copyright © 2010 CA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346075" y="225425"/>
            <a:ext cx="8450263" cy="6389688"/>
            <a:chOff x="337081" y="225878"/>
            <a:chExt cx="8449374" cy="6389597"/>
          </a:xfrm>
        </p:grpSpPr>
        <p:grpSp>
          <p:nvGrpSpPr>
            <p:cNvPr id="4" name="Group 28"/>
            <p:cNvGrpSpPr>
              <a:grpSpLocks/>
            </p:cNvGrpSpPr>
            <p:nvPr userDrawn="1"/>
          </p:nvGrpSpPr>
          <p:grpSpPr bwMode="auto">
            <a:xfrm>
              <a:off x="337081" y="225878"/>
              <a:ext cx="8449374" cy="228597"/>
              <a:chOff x="337081" y="225878"/>
              <a:chExt cx="8449374" cy="228597"/>
            </a:xfrm>
          </p:grpSpPr>
          <p:grpSp>
            <p:nvGrpSpPr>
              <p:cNvPr id="53" name="Group 15"/>
              <p:cNvGrpSpPr>
                <a:grpSpLocks/>
              </p:cNvGrpSpPr>
              <p:nvPr userDrawn="1"/>
            </p:nvGrpSpPr>
            <p:grpSpPr bwMode="auto">
              <a:xfrm>
                <a:off x="337081" y="225878"/>
                <a:ext cx="228576" cy="228597"/>
                <a:chOff x="417083" y="635908"/>
                <a:chExt cx="228576" cy="228597"/>
              </a:xfrm>
            </p:grpSpPr>
            <p:cxnSp>
              <p:nvCxnSpPr>
                <p:cNvPr id="66" name="Straight Connector 13"/>
                <p:cNvCxnSpPr/>
                <p:nvPr userDrawn="1"/>
              </p:nvCxnSpPr>
              <p:spPr bwMode="ltGray">
                <a:xfrm>
                  <a:off x="417083" y="750207"/>
                  <a:ext cx="228576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14"/>
                <p:cNvCxnSpPr/>
                <p:nvPr userDrawn="1"/>
              </p:nvCxnSpPr>
              <p:spPr bwMode="ltGray">
                <a:xfrm rot="5400000">
                  <a:off x="417072" y="750207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16"/>
              <p:cNvGrpSpPr>
                <a:grpSpLocks/>
              </p:cNvGrpSpPr>
              <p:nvPr userDrawn="1"/>
            </p:nvGrpSpPr>
            <p:grpSpPr bwMode="auto">
              <a:xfrm>
                <a:off x="2392678" y="225878"/>
                <a:ext cx="228576" cy="228597"/>
                <a:chOff x="417624" y="635908"/>
                <a:chExt cx="228576" cy="228597"/>
              </a:xfrm>
            </p:grpSpPr>
            <p:cxnSp>
              <p:nvCxnSpPr>
                <p:cNvPr id="64" name="Straight Connector 17"/>
                <p:cNvCxnSpPr/>
                <p:nvPr userDrawn="1"/>
              </p:nvCxnSpPr>
              <p:spPr bwMode="ltGray">
                <a:xfrm>
                  <a:off x="417624" y="750207"/>
                  <a:ext cx="228576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18"/>
                <p:cNvCxnSpPr/>
                <p:nvPr userDrawn="1"/>
              </p:nvCxnSpPr>
              <p:spPr bwMode="ltGray">
                <a:xfrm rot="5400000">
                  <a:off x="417613" y="750207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19"/>
              <p:cNvGrpSpPr>
                <a:grpSpLocks/>
              </p:cNvGrpSpPr>
              <p:nvPr userDrawn="1"/>
            </p:nvGrpSpPr>
            <p:grpSpPr bwMode="auto">
              <a:xfrm>
                <a:off x="4446687" y="225878"/>
                <a:ext cx="230163" cy="228597"/>
                <a:chOff x="416577" y="635908"/>
                <a:chExt cx="230163" cy="228597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 bwMode="ltGray">
                <a:xfrm>
                  <a:off x="416577" y="750207"/>
                  <a:ext cx="230163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21"/>
                <p:cNvCxnSpPr/>
                <p:nvPr userDrawn="1"/>
              </p:nvCxnSpPr>
              <p:spPr bwMode="ltGray">
                <a:xfrm rot="5400000">
                  <a:off x="417360" y="749413"/>
                  <a:ext cx="228597" cy="1587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22"/>
              <p:cNvGrpSpPr>
                <a:grpSpLocks/>
              </p:cNvGrpSpPr>
              <p:nvPr userDrawn="1"/>
            </p:nvGrpSpPr>
            <p:grpSpPr bwMode="auto">
              <a:xfrm>
                <a:off x="6502282" y="225878"/>
                <a:ext cx="228576" cy="228597"/>
                <a:chOff x="417116" y="635908"/>
                <a:chExt cx="228576" cy="228597"/>
              </a:xfrm>
            </p:grpSpPr>
            <p:cxnSp>
              <p:nvCxnSpPr>
                <p:cNvPr id="60" name="Straight Connector 23"/>
                <p:cNvCxnSpPr/>
                <p:nvPr userDrawn="1"/>
              </p:nvCxnSpPr>
              <p:spPr bwMode="ltGray">
                <a:xfrm>
                  <a:off x="417116" y="750207"/>
                  <a:ext cx="228576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24"/>
                <p:cNvCxnSpPr/>
                <p:nvPr userDrawn="1"/>
              </p:nvCxnSpPr>
              <p:spPr bwMode="ltGray">
                <a:xfrm rot="5400000">
                  <a:off x="417106" y="750207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25"/>
              <p:cNvGrpSpPr>
                <a:grpSpLocks/>
              </p:cNvGrpSpPr>
              <p:nvPr userDrawn="1"/>
            </p:nvGrpSpPr>
            <p:grpSpPr bwMode="auto">
              <a:xfrm>
                <a:off x="8557879" y="225878"/>
                <a:ext cx="228576" cy="228597"/>
                <a:chOff x="417656" y="635908"/>
                <a:chExt cx="228576" cy="228597"/>
              </a:xfrm>
            </p:grpSpPr>
            <p:cxnSp>
              <p:nvCxnSpPr>
                <p:cNvPr id="58" name="Straight Connector 57"/>
                <p:cNvCxnSpPr/>
                <p:nvPr userDrawn="1"/>
              </p:nvCxnSpPr>
              <p:spPr bwMode="ltGray">
                <a:xfrm>
                  <a:off x="417656" y="750207"/>
                  <a:ext cx="228576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 userDrawn="1"/>
              </p:nvCxnSpPr>
              <p:spPr bwMode="ltGray">
                <a:xfrm rot="5400000">
                  <a:off x="417646" y="750207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29"/>
            <p:cNvGrpSpPr>
              <a:grpSpLocks/>
            </p:cNvGrpSpPr>
            <p:nvPr userDrawn="1"/>
          </p:nvGrpSpPr>
          <p:grpSpPr bwMode="auto">
            <a:xfrm>
              <a:off x="337081" y="2280073"/>
              <a:ext cx="8449374" cy="228598"/>
              <a:chOff x="337081" y="226590"/>
              <a:chExt cx="8449374" cy="228598"/>
            </a:xfrm>
          </p:grpSpPr>
          <p:grpSp>
            <p:nvGrpSpPr>
              <p:cNvPr id="38" name="Group 30"/>
              <p:cNvGrpSpPr>
                <a:grpSpLocks/>
              </p:cNvGrpSpPr>
              <p:nvPr userDrawn="1"/>
            </p:nvGrpSpPr>
            <p:grpSpPr bwMode="auto">
              <a:xfrm>
                <a:off x="337081" y="226590"/>
                <a:ext cx="228576" cy="228597"/>
                <a:chOff x="417083" y="636620"/>
                <a:chExt cx="228576" cy="228597"/>
              </a:xfrm>
            </p:grpSpPr>
            <p:cxnSp>
              <p:nvCxnSpPr>
                <p:cNvPr id="51" name="Straight Connector 50"/>
                <p:cNvCxnSpPr/>
                <p:nvPr userDrawn="1"/>
              </p:nvCxnSpPr>
              <p:spPr bwMode="ltGray">
                <a:xfrm>
                  <a:off x="417083" y="750919"/>
                  <a:ext cx="228576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 userDrawn="1"/>
              </p:nvCxnSpPr>
              <p:spPr bwMode="ltGray">
                <a:xfrm rot="5400000">
                  <a:off x="417072" y="750919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1"/>
              <p:cNvGrpSpPr>
                <a:grpSpLocks/>
              </p:cNvGrpSpPr>
              <p:nvPr userDrawn="1"/>
            </p:nvGrpSpPr>
            <p:grpSpPr bwMode="auto">
              <a:xfrm>
                <a:off x="2392678" y="226590"/>
                <a:ext cx="228576" cy="228597"/>
                <a:chOff x="417624" y="636620"/>
                <a:chExt cx="228576" cy="228597"/>
              </a:xfrm>
            </p:grpSpPr>
            <p:cxnSp>
              <p:nvCxnSpPr>
                <p:cNvPr id="49" name="Straight Connector 48"/>
                <p:cNvCxnSpPr/>
                <p:nvPr userDrawn="1"/>
              </p:nvCxnSpPr>
              <p:spPr bwMode="ltGray">
                <a:xfrm>
                  <a:off x="417624" y="750919"/>
                  <a:ext cx="228576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 userDrawn="1"/>
              </p:nvCxnSpPr>
              <p:spPr bwMode="ltGray">
                <a:xfrm rot="5400000">
                  <a:off x="417613" y="750919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2"/>
              <p:cNvGrpSpPr>
                <a:grpSpLocks/>
              </p:cNvGrpSpPr>
              <p:nvPr userDrawn="1"/>
            </p:nvGrpSpPr>
            <p:grpSpPr bwMode="auto">
              <a:xfrm>
                <a:off x="4446687" y="226591"/>
                <a:ext cx="230163" cy="228597"/>
                <a:chOff x="416577" y="636621"/>
                <a:chExt cx="230163" cy="228597"/>
              </a:xfrm>
            </p:grpSpPr>
            <p:cxnSp>
              <p:nvCxnSpPr>
                <p:cNvPr id="47" name="Straight Connector 39"/>
                <p:cNvCxnSpPr/>
                <p:nvPr userDrawn="1"/>
              </p:nvCxnSpPr>
              <p:spPr bwMode="ltGray">
                <a:xfrm>
                  <a:off x="416577" y="750920"/>
                  <a:ext cx="230163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0"/>
                <p:cNvCxnSpPr/>
                <p:nvPr userDrawn="1"/>
              </p:nvCxnSpPr>
              <p:spPr bwMode="ltGray">
                <a:xfrm rot="5400000">
                  <a:off x="417360" y="750126"/>
                  <a:ext cx="228597" cy="1587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33"/>
              <p:cNvGrpSpPr>
                <a:grpSpLocks/>
              </p:cNvGrpSpPr>
              <p:nvPr userDrawn="1"/>
            </p:nvGrpSpPr>
            <p:grpSpPr bwMode="auto">
              <a:xfrm>
                <a:off x="6502282" y="226590"/>
                <a:ext cx="228576" cy="228597"/>
                <a:chOff x="417116" y="636620"/>
                <a:chExt cx="228576" cy="228597"/>
              </a:xfrm>
            </p:grpSpPr>
            <p:cxnSp>
              <p:nvCxnSpPr>
                <p:cNvPr id="45" name="Straight Connector 37"/>
                <p:cNvCxnSpPr/>
                <p:nvPr userDrawn="1"/>
              </p:nvCxnSpPr>
              <p:spPr bwMode="ltGray">
                <a:xfrm>
                  <a:off x="417116" y="750919"/>
                  <a:ext cx="228576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38"/>
                <p:cNvCxnSpPr/>
                <p:nvPr userDrawn="1"/>
              </p:nvCxnSpPr>
              <p:spPr bwMode="ltGray">
                <a:xfrm rot="5400000">
                  <a:off x="417106" y="750919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34"/>
              <p:cNvGrpSpPr>
                <a:grpSpLocks/>
              </p:cNvGrpSpPr>
              <p:nvPr userDrawn="1"/>
            </p:nvGrpSpPr>
            <p:grpSpPr bwMode="auto">
              <a:xfrm>
                <a:off x="8557879" y="226590"/>
                <a:ext cx="228576" cy="228597"/>
                <a:chOff x="417656" y="636620"/>
                <a:chExt cx="228576" cy="228597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 bwMode="ltGray">
                <a:xfrm>
                  <a:off x="417656" y="750919"/>
                  <a:ext cx="228576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36"/>
                <p:cNvCxnSpPr/>
                <p:nvPr userDrawn="1"/>
              </p:nvCxnSpPr>
              <p:spPr bwMode="ltGray">
                <a:xfrm rot="5400000">
                  <a:off x="417646" y="750919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45"/>
            <p:cNvGrpSpPr>
              <a:grpSpLocks/>
            </p:cNvGrpSpPr>
            <p:nvPr userDrawn="1"/>
          </p:nvGrpSpPr>
          <p:grpSpPr bwMode="auto">
            <a:xfrm>
              <a:off x="337081" y="4332683"/>
              <a:ext cx="8449374" cy="228597"/>
              <a:chOff x="337081" y="225717"/>
              <a:chExt cx="8449374" cy="228597"/>
            </a:xfrm>
          </p:grpSpPr>
          <p:grpSp>
            <p:nvGrpSpPr>
              <p:cNvPr id="23" name="Group 46"/>
              <p:cNvGrpSpPr>
                <a:grpSpLocks/>
              </p:cNvGrpSpPr>
              <p:nvPr userDrawn="1"/>
            </p:nvGrpSpPr>
            <p:grpSpPr bwMode="auto">
              <a:xfrm>
                <a:off x="337081" y="225717"/>
                <a:ext cx="228576" cy="228597"/>
                <a:chOff x="417083" y="635747"/>
                <a:chExt cx="228576" cy="228597"/>
              </a:xfrm>
            </p:grpSpPr>
            <p:cxnSp>
              <p:nvCxnSpPr>
                <p:cNvPr id="36" name="Straight Connector 35"/>
                <p:cNvCxnSpPr/>
                <p:nvPr userDrawn="1"/>
              </p:nvCxnSpPr>
              <p:spPr bwMode="ltGray">
                <a:xfrm>
                  <a:off x="417083" y="750046"/>
                  <a:ext cx="228576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 userDrawn="1"/>
              </p:nvCxnSpPr>
              <p:spPr bwMode="ltGray">
                <a:xfrm rot="5400000">
                  <a:off x="417072" y="750046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47"/>
              <p:cNvGrpSpPr>
                <a:grpSpLocks/>
              </p:cNvGrpSpPr>
              <p:nvPr userDrawn="1"/>
            </p:nvGrpSpPr>
            <p:grpSpPr bwMode="auto">
              <a:xfrm>
                <a:off x="2392678" y="225717"/>
                <a:ext cx="228576" cy="228597"/>
                <a:chOff x="417624" y="635747"/>
                <a:chExt cx="228576" cy="228597"/>
              </a:xfrm>
            </p:grpSpPr>
            <p:cxnSp>
              <p:nvCxnSpPr>
                <p:cNvPr id="34" name="Straight Connector 33"/>
                <p:cNvCxnSpPr/>
                <p:nvPr userDrawn="1"/>
              </p:nvCxnSpPr>
              <p:spPr bwMode="ltGray">
                <a:xfrm>
                  <a:off x="417624" y="750046"/>
                  <a:ext cx="228576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 userDrawn="1"/>
              </p:nvCxnSpPr>
              <p:spPr bwMode="ltGray">
                <a:xfrm rot="5400000">
                  <a:off x="417613" y="750046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48"/>
              <p:cNvGrpSpPr>
                <a:grpSpLocks/>
              </p:cNvGrpSpPr>
              <p:nvPr userDrawn="1"/>
            </p:nvGrpSpPr>
            <p:grpSpPr bwMode="auto">
              <a:xfrm>
                <a:off x="4446687" y="225717"/>
                <a:ext cx="230163" cy="228597"/>
                <a:chOff x="416577" y="635747"/>
                <a:chExt cx="230163" cy="228597"/>
              </a:xfrm>
            </p:grpSpPr>
            <p:cxnSp>
              <p:nvCxnSpPr>
                <p:cNvPr id="32" name="Straight Connector 31"/>
                <p:cNvCxnSpPr/>
                <p:nvPr userDrawn="1"/>
              </p:nvCxnSpPr>
              <p:spPr bwMode="ltGray">
                <a:xfrm>
                  <a:off x="416577" y="750046"/>
                  <a:ext cx="230163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 userDrawn="1"/>
              </p:nvCxnSpPr>
              <p:spPr bwMode="ltGray">
                <a:xfrm rot="5400000">
                  <a:off x="417360" y="749252"/>
                  <a:ext cx="228597" cy="1587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49"/>
              <p:cNvGrpSpPr>
                <a:grpSpLocks/>
              </p:cNvGrpSpPr>
              <p:nvPr userDrawn="1"/>
            </p:nvGrpSpPr>
            <p:grpSpPr bwMode="auto">
              <a:xfrm>
                <a:off x="6502282" y="225717"/>
                <a:ext cx="228576" cy="228597"/>
                <a:chOff x="417116" y="635747"/>
                <a:chExt cx="228576" cy="228597"/>
              </a:xfrm>
            </p:grpSpPr>
            <p:cxnSp>
              <p:nvCxnSpPr>
                <p:cNvPr id="30" name="Straight Connector 29"/>
                <p:cNvCxnSpPr/>
                <p:nvPr userDrawn="1"/>
              </p:nvCxnSpPr>
              <p:spPr bwMode="ltGray">
                <a:xfrm>
                  <a:off x="417116" y="750046"/>
                  <a:ext cx="228576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 userDrawn="1"/>
              </p:nvCxnSpPr>
              <p:spPr bwMode="ltGray">
                <a:xfrm rot="5400000">
                  <a:off x="417106" y="750046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50"/>
              <p:cNvGrpSpPr>
                <a:grpSpLocks/>
              </p:cNvGrpSpPr>
              <p:nvPr userDrawn="1"/>
            </p:nvGrpSpPr>
            <p:grpSpPr bwMode="auto">
              <a:xfrm>
                <a:off x="8557879" y="225717"/>
                <a:ext cx="228576" cy="228597"/>
                <a:chOff x="417656" y="635747"/>
                <a:chExt cx="228576" cy="228597"/>
              </a:xfrm>
            </p:grpSpPr>
            <p:cxnSp>
              <p:nvCxnSpPr>
                <p:cNvPr id="28" name="Straight Connector 27"/>
                <p:cNvCxnSpPr/>
                <p:nvPr userDrawn="1"/>
              </p:nvCxnSpPr>
              <p:spPr bwMode="ltGray">
                <a:xfrm>
                  <a:off x="417656" y="750046"/>
                  <a:ext cx="228576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 userDrawn="1"/>
              </p:nvCxnSpPr>
              <p:spPr bwMode="ltGray">
                <a:xfrm rot="5400000">
                  <a:off x="417646" y="750046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1"/>
            <p:cNvGrpSpPr>
              <a:grpSpLocks/>
            </p:cNvGrpSpPr>
            <p:nvPr userDrawn="1"/>
          </p:nvGrpSpPr>
          <p:grpSpPr bwMode="auto">
            <a:xfrm>
              <a:off x="337081" y="6386877"/>
              <a:ext cx="8449374" cy="228598"/>
              <a:chOff x="337081" y="226429"/>
              <a:chExt cx="8449374" cy="228598"/>
            </a:xfrm>
          </p:grpSpPr>
          <p:grpSp>
            <p:nvGrpSpPr>
              <p:cNvPr id="8" name="Group 62"/>
              <p:cNvGrpSpPr>
                <a:grpSpLocks/>
              </p:cNvGrpSpPr>
              <p:nvPr userDrawn="1"/>
            </p:nvGrpSpPr>
            <p:grpSpPr bwMode="auto">
              <a:xfrm>
                <a:off x="337081" y="226429"/>
                <a:ext cx="228576" cy="228597"/>
                <a:chOff x="417083" y="636459"/>
                <a:chExt cx="228576" cy="228597"/>
              </a:xfrm>
            </p:grpSpPr>
            <p:cxnSp>
              <p:nvCxnSpPr>
                <p:cNvPr id="21" name="Straight Connector 20"/>
                <p:cNvCxnSpPr/>
                <p:nvPr userDrawn="1"/>
              </p:nvCxnSpPr>
              <p:spPr bwMode="ltGray">
                <a:xfrm>
                  <a:off x="417083" y="750758"/>
                  <a:ext cx="228576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 userDrawn="1"/>
              </p:nvCxnSpPr>
              <p:spPr bwMode="ltGray">
                <a:xfrm rot="5400000">
                  <a:off x="417072" y="750758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63"/>
              <p:cNvGrpSpPr>
                <a:grpSpLocks/>
              </p:cNvGrpSpPr>
              <p:nvPr userDrawn="1"/>
            </p:nvGrpSpPr>
            <p:grpSpPr bwMode="auto">
              <a:xfrm>
                <a:off x="2392678" y="226429"/>
                <a:ext cx="228576" cy="228597"/>
                <a:chOff x="417624" y="636459"/>
                <a:chExt cx="228576" cy="228597"/>
              </a:xfrm>
            </p:grpSpPr>
            <p:cxnSp>
              <p:nvCxnSpPr>
                <p:cNvPr id="19" name="Straight Connector 18"/>
                <p:cNvCxnSpPr/>
                <p:nvPr userDrawn="1"/>
              </p:nvCxnSpPr>
              <p:spPr bwMode="ltGray">
                <a:xfrm>
                  <a:off x="417624" y="750758"/>
                  <a:ext cx="228576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 userDrawn="1"/>
              </p:nvCxnSpPr>
              <p:spPr bwMode="ltGray">
                <a:xfrm rot="5400000">
                  <a:off x="417613" y="750758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64"/>
              <p:cNvGrpSpPr>
                <a:grpSpLocks/>
              </p:cNvGrpSpPr>
              <p:nvPr userDrawn="1"/>
            </p:nvGrpSpPr>
            <p:grpSpPr bwMode="auto">
              <a:xfrm>
                <a:off x="4446687" y="226430"/>
                <a:ext cx="230163" cy="228597"/>
                <a:chOff x="416577" y="636460"/>
                <a:chExt cx="230163" cy="228597"/>
              </a:xfrm>
            </p:grpSpPr>
            <p:cxnSp>
              <p:nvCxnSpPr>
                <p:cNvPr id="17" name="Straight Connector 16"/>
                <p:cNvCxnSpPr/>
                <p:nvPr userDrawn="1"/>
              </p:nvCxnSpPr>
              <p:spPr bwMode="ltGray">
                <a:xfrm>
                  <a:off x="416577" y="750759"/>
                  <a:ext cx="230163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 userDrawn="1"/>
              </p:nvCxnSpPr>
              <p:spPr bwMode="ltGray">
                <a:xfrm rot="5400000">
                  <a:off x="417360" y="749965"/>
                  <a:ext cx="228597" cy="1587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65"/>
              <p:cNvGrpSpPr>
                <a:grpSpLocks/>
              </p:cNvGrpSpPr>
              <p:nvPr userDrawn="1"/>
            </p:nvGrpSpPr>
            <p:grpSpPr bwMode="auto">
              <a:xfrm>
                <a:off x="6502282" y="226429"/>
                <a:ext cx="228576" cy="228597"/>
                <a:chOff x="417116" y="636459"/>
                <a:chExt cx="228576" cy="228597"/>
              </a:xfrm>
            </p:grpSpPr>
            <p:cxnSp>
              <p:nvCxnSpPr>
                <p:cNvPr id="15" name="Straight Connector 14"/>
                <p:cNvCxnSpPr/>
                <p:nvPr userDrawn="1"/>
              </p:nvCxnSpPr>
              <p:spPr bwMode="ltGray">
                <a:xfrm>
                  <a:off x="417116" y="750758"/>
                  <a:ext cx="228576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 userDrawn="1"/>
              </p:nvCxnSpPr>
              <p:spPr bwMode="ltGray">
                <a:xfrm rot="5400000">
                  <a:off x="417106" y="750758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66"/>
              <p:cNvGrpSpPr>
                <a:grpSpLocks/>
              </p:cNvGrpSpPr>
              <p:nvPr userDrawn="1"/>
            </p:nvGrpSpPr>
            <p:grpSpPr bwMode="auto">
              <a:xfrm>
                <a:off x="8557879" y="226429"/>
                <a:ext cx="228576" cy="228597"/>
                <a:chOff x="417656" y="636459"/>
                <a:chExt cx="228576" cy="228597"/>
              </a:xfrm>
            </p:grpSpPr>
            <p:cxnSp>
              <p:nvCxnSpPr>
                <p:cNvPr id="13" name="Straight Connector 12"/>
                <p:cNvCxnSpPr/>
                <p:nvPr userDrawn="1"/>
              </p:nvCxnSpPr>
              <p:spPr bwMode="ltGray">
                <a:xfrm>
                  <a:off x="417656" y="750758"/>
                  <a:ext cx="228576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 userDrawn="1"/>
              </p:nvCxnSpPr>
              <p:spPr bwMode="ltGray">
                <a:xfrm rot="5400000">
                  <a:off x="417646" y="750758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8" name="Rectangle 67"/>
          <p:cNvSpPr/>
          <p:nvPr userDrawn="1"/>
        </p:nvSpPr>
        <p:spPr bwMode="white">
          <a:xfrm>
            <a:off x="577850" y="466725"/>
            <a:ext cx="8002588" cy="18192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FS Joey" pitchFamily="50" charset="0"/>
            </a:endParaRPr>
          </a:p>
        </p:txBody>
      </p:sp>
      <p:pic>
        <p:nvPicPr>
          <p:cNvPr id="69" name="Picture 77" descr="Logo-format-300-BW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gray">
          <a:xfrm>
            <a:off x="8034338" y="6362700"/>
            <a:ext cx="492125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" name="Title 1"/>
          <p:cNvSpPr>
            <a:spLocks noGrp="1"/>
          </p:cNvSpPr>
          <p:nvPr>
            <p:ph type="ctrTitle"/>
          </p:nvPr>
        </p:nvSpPr>
        <p:spPr bwMode="black">
          <a:xfrm>
            <a:off x="911584" y="657900"/>
            <a:ext cx="7306999" cy="145734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Question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344488" y="225425"/>
            <a:ext cx="8448675" cy="6389688"/>
            <a:chOff x="337081" y="225878"/>
            <a:chExt cx="8449374" cy="6389597"/>
          </a:xfrm>
        </p:grpSpPr>
        <p:grpSp>
          <p:nvGrpSpPr>
            <p:cNvPr id="6" name="Group 28"/>
            <p:cNvGrpSpPr>
              <a:grpSpLocks/>
            </p:cNvGrpSpPr>
            <p:nvPr userDrawn="1"/>
          </p:nvGrpSpPr>
          <p:grpSpPr bwMode="auto">
            <a:xfrm>
              <a:off x="337081" y="225877"/>
              <a:ext cx="8449374" cy="228598"/>
              <a:chOff x="337081" y="225877"/>
              <a:chExt cx="8449374" cy="228598"/>
            </a:xfrm>
          </p:grpSpPr>
          <p:grpSp>
            <p:nvGrpSpPr>
              <p:cNvPr id="55" name="Group 15"/>
              <p:cNvGrpSpPr>
                <a:grpSpLocks/>
              </p:cNvGrpSpPr>
              <p:nvPr userDrawn="1"/>
            </p:nvGrpSpPr>
            <p:grpSpPr bwMode="auto">
              <a:xfrm>
                <a:off x="337081" y="225878"/>
                <a:ext cx="228619" cy="228597"/>
                <a:chOff x="417083" y="635908"/>
                <a:chExt cx="228619" cy="228597"/>
              </a:xfrm>
            </p:grpSpPr>
            <p:cxnSp>
              <p:nvCxnSpPr>
                <p:cNvPr id="68" name="Straight Connector 13"/>
                <p:cNvCxnSpPr/>
                <p:nvPr userDrawn="1"/>
              </p:nvCxnSpPr>
              <p:spPr bwMode="ltGray">
                <a:xfrm>
                  <a:off x="417083" y="750207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14"/>
                <p:cNvCxnSpPr/>
                <p:nvPr userDrawn="1"/>
              </p:nvCxnSpPr>
              <p:spPr bwMode="ltGray">
                <a:xfrm rot="5400000">
                  <a:off x="417094" y="750207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16"/>
              <p:cNvGrpSpPr>
                <a:grpSpLocks/>
              </p:cNvGrpSpPr>
              <p:nvPr userDrawn="1"/>
            </p:nvGrpSpPr>
            <p:grpSpPr bwMode="auto">
              <a:xfrm>
                <a:off x="2391476" y="225877"/>
                <a:ext cx="230206" cy="228597"/>
                <a:chOff x="416422" y="635907"/>
                <a:chExt cx="230206" cy="228597"/>
              </a:xfrm>
            </p:grpSpPr>
            <p:cxnSp>
              <p:nvCxnSpPr>
                <p:cNvPr id="66" name="Straight Connector 17"/>
                <p:cNvCxnSpPr/>
                <p:nvPr userDrawn="1"/>
              </p:nvCxnSpPr>
              <p:spPr bwMode="ltGray">
                <a:xfrm>
                  <a:off x="416422" y="750206"/>
                  <a:ext cx="230206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18"/>
                <p:cNvCxnSpPr/>
                <p:nvPr userDrawn="1"/>
              </p:nvCxnSpPr>
              <p:spPr bwMode="ltGray">
                <a:xfrm rot="5400000">
                  <a:off x="417227" y="749412"/>
                  <a:ext cx="228597" cy="1587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19"/>
              <p:cNvGrpSpPr>
                <a:grpSpLocks/>
              </p:cNvGrpSpPr>
              <p:nvPr userDrawn="1"/>
            </p:nvGrpSpPr>
            <p:grpSpPr bwMode="auto">
              <a:xfrm>
                <a:off x="4447458" y="225878"/>
                <a:ext cx="228619" cy="228597"/>
                <a:chOff x="417348" y="635908"/>
                <a:chExt cx="228619" cy="228597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 bwMode="ltGray">
                <a:xfrm>
                  <a:off x="417348" y="750207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21"/>
                <p:cNvCxnSpPr/>
                <p:nvPr userDrawn="1"/>
              </p:nvCxnSpPr>
              <p:spPr bwMode="ltGray">
                <a:xfrm rot="5400000">
                  <a:off x="417359" y="750207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22"/>
              <p:cNvGrpSpPr>
                <a:grpSpLocks/>
              </p:cNvGrpSpPr>
              <p:nvPr userDrawn="1"/>
            </p:nvGrpSpPr>
            <p:grpSpPr bwMode="auto">
              <a:xfrm>
                <a:off x="6501853" y="225877"/>
                <a:ext cx="230207" cy="228597"/>
                <a:chOff x="416687" y="635907"/>
                <a:chExt cx="230207" cy="228597"/>
              </a:xfrm>
            </p:grpSpPr>
            <p:cxnSp>
              <p:nvCxnSpPr>
                <p:cNvPr id="62" name="Straight Connector 23"/>
                <p:cNvCxnSpPr/>
                <p:nvPr userDrawn="1"/>
              </p:nvCxnSpPr>
              <p:spPr bwMode="ltGray">
                <a:xfrm>
                  <a:off x="416687" y="750206"/>
                  <a:ext cx="23020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24"/>
                <p:cNvCxnSpPr/>
                <p:nvPr userDrawn="1"/>
              </p:nvCxnSpPr>
              <p:spPr bwMode="ltGray">
                <a:xfrm rot="5400000">
                  <a:off x="417492" y="749412"/>
                  <a:ext cx="228597" cy="1588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25"/>
              <p:cNvGrpSpPr>
                <a:grpSpLocks/>
              </p:cNvGrpSpPr>
              <p:nvPr userDrawn="1"/>
            </p:nvGrpSpPr>
            <p:grpSpPr bwMode="auto">
              <a:xfrm>
                <a:off x="8557836" y="225878"/>
                <a:ext cx="228619" cy="228597"/>
                <a:chOff x="417613" y="635908"/>
                <a:chExt cx="228619" cy="228597"/>
              </a:xfrm>
            </p:grpSpPr>
            <p:cxnSp>
              <p:nvCxnSpPr>
                <p:cNvPr id="60" name="Straight Connector 59"/>
                <p:cNvCxnSpPr/>
                <p:nvPr userDrawn="1"/>
              </p:nvCxnSpPr>
              <p:spPr bwMode="ltGray">
                <a:xfrm>
                  <a:off x="417613" y="750207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 userDrawn="1"/>
              </p:nvCxnSpPr>
              <p:spPr bwMode="ltGray">
                <a:xfrm rot="5400000">
                  <a:off x="417624" y="750207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>
              <a:off x="337081" y="2280073"/>
              <a:ext cx="8449374" cy="228597"/>
              <a:chOff x="337081" y="226590"/>
              <a:chExt cx="8449374" cy="228597"/>
            </a:xfrm>
          </p:grpSpPr>
          <p:grpSp>
            <p:nvGrpSpPr>
              <p:cNvPr id="40" name="Group 30"/>
              <p:cNvGrpSpPr>
                <a:grpSpLocks/>
              </p:cNvGrpSpPr>
              <p:nvPr userDrawn="1"/>
            </p:nvGrpSpPr>
            <p:grpSpPr bwMode="auto">
              <a:xfrm>
                <a:off x="337081" y="226590"/>
                <a:ext cx="228619" cy="228597"/>
                <a:chOff x="417083" y="636620"/>
                <a:chExt cx="228619" cy="228597"/>
              </a:xfrm>
            </p:grpSpPr>
            <p:cxnSp>
              <p:nvCxnSpPr>
                <p:cNvPr id="53" name="Straight Connector 52"/>
                <p:cNvCxnSpPr/>
                <p:nvPr userDrawn="1"/>
              </p:nvCxnSpPr>
              <p:spPr bwMode="ltGray">
                <a:xfrm>
                  <a:off x="417083" y="750919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 userDrawn="1"/>
              </p:nvCxnSpPr>
              <p:spPr bwMode="ltGray">
                <a:xfrm rot="5400000">
                  <a:off x="417094" y="750919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31"/>
              <p:cNvGrpSpPr>
                <a:grpSpLocks/>
              </p:cNvGrpSpPr>
              <p:nvPr userDrawn="1"/>
            </p:nvGrpSpPr>
            <p:grpSpPr bwMode="auto">
              <a:xfrm>
                <a:off x="2391476" y="226590"/>
                <a:ext cx="230206" cy="228597"/>
                <a:chOff x="416422" y="636620"/>
                <a:chExt cx="230206" cy="228597"/>
              </a:xfrm>
            </p:grpSpPr>
            <p:cxnSp>
              <p:nvCxnSpPr>
                <p:cNvPr id="51" name="Straight Connector 50"/>
                <p:cNvCxnSpPr/>
                <p:nvPr userDrawn="1"/>
              </p:nvCxnSpPr>
              <p:spPr bwMode="ltGray">
                <a:xfrm>
                  <a:off x="416422" y="750919"/>
                  <a:ext cx="230206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 userDrawn="1"/>
              </p:nvCxnSpPr>
              <p:spPr bwMode="ltGray">
                <a:xfrm rot="5400000">
                  <a:off x="417227" y="750125"/>
                  <a:ext cx="228597" cy="1587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32"/>
              <p:cNvGrpSpPr>
                <a:grpSpLocks/>
              </p:cNvGrpSpPr>
              <p:nvPr userDrawn="1"/>
            </p:nvGrpSpPr>
            <p:grpSpPr bwMode="auto">
              <a:xfrm>
                <a:off x="4447458" y="226590"/>
                <a:ext cx="228619" cy="228597"/>
                <a:chOff x="417348" y="636620"/>
                <a:chExt cx="228619" cy="228597"/>
              </a:xfrm>
            </p:grpSpPr>
            <p:cxnSp>
              <p:nvCxnSpPr>
                <p:cNvPr id="49" name="Straight Connector 39"/>
                <p:cNvCxnSpPr/>
                <p:nvPr userDrawn="1"/>
              </p:nvCxnSpPr>
              <p:spPr bwMode="ltGray">
                <a:xfrm>
                  <a:off x="417348" y="750919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0"/>
                <p:cNvCxnSpPr/>
                <p:nvPr userDrawn="1"/>
              </p:nvCxnSpPr>
              <p:spPr bwMode="ltGray">
                <a:xfrm rot="5400000">
                  <a:off x="417359" y="750919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33"/>
              <p:cNvGrpSpPr>
                <a:grpSpLocks/>
              </p:cNvGrpSpPr>
              <p:nvPr userDrawn="1"/>
            </p:nvGrpSpPr>
            <p:grpSpPr bwMode="auto">
              <a:xfrm>
                <a:off x="6501853" y="226590"/>
                <a:ext cx="230207" cy="228597"/>
                <a:chOff x="416687" y="636620"/>
                <a:chExt cx="230207" cy="228597"/>
              </a:xfrm>
            </p:grpSpPr>
            <p:cxnSp>
              <p:nvCxnSpPr>
                <p:cNvPr id="47" name="Straight Connector 37"/>
                <p:cNvCxnSpPr/>
                <p:nvPr userDrawn="1"/>
              </p:nvCxnSpPr>
              <p:spPr bwMode="ltGray">
                <a:xfrm>
                  <a:off x="416687" y="750919"/>
                  <a:ext cx="23020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38"/>
                <p:cNvCxnSpPr/>
                <p:nvPr userDrawn="1"/>
              </p:nvCxnSpPr>
              <p:spPr bwMode="ltGray">
                <a:xfrm rot="5400000">
                  <a:off x="417492" y="750125"/>
                  <a:ext cx="228597" cy="1588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34"/>
              <p:cNvGrpSpPr>
                <a:grpSpLocks/>
              </p:cNvGrpSpPr>
              <p:nvPr userDrawn="1"/>
            </p:nvGrpSpPr>
            <p:grpSpPr bwMode="auto">
              <a:xfrm>
                <a:off x="8557836" y="226590"/>
                <a:ext cx="228619" cy="228597"/>
                <a:chOff x="417613" y="636620"/>
                <a:chExt cx="228619" cy="228597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 bwMode="ltGray">
                <a:xfrm>
                  <a:off x="417613" y="750919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36"/>
                <p:cNvCxnSpPr/>
                <p:nvPr userDrawn="1"/>
              </p:nvCxnSpPr>
              <p:spPr bwMode="ltGray">
                <a:xfrm rot="5400000">
                  <a:off x="417624" y="750919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oup 45"/>
            <p:cNvGrpSpPr>
              <a:grpSpLocks/>
            </p:cNvGrpSpPr>
            <p:nvPr userDrawn="1"/>
          </p:nvGrpSpPr>
          <p:grpSpPr bwMode="auto">
            <a:xfrm>
              <a:off x="337081" y="4332682"/>
              <a:ext cx="8449374" cy="228598"/>
              <a:chOff x="337081" y="225716"/>
              <a:chExt cx="8449374" cy="228598"/>
            </a:xfrm>
          </p:grpSpPr>
          <p:grpSp>
            <p:nvGrpSpPr>
              <p:cNvPr id="25" name="Group 46"/>
              <p:cNvGrpSpPr>
                <a:grpSpLocks/>
              </p:cNvGrpSpPr>
              <p:nvPr userDrawn="1"/>
            </p:nvGrpSpPr>
            <p:grpSpPr bwMode="auto">
              <a:xfrm>
                <a:off x="337081" y="225717"/>
                <a:ext cx="228619" cy="228597"/>
                <a:chOff x="417083" y="635747"/>
                <a:chExt cx="228619" cy="228597"/>
              </a:xfrm>
            </p:grpSpPr>
            <p:cxnSp>
              <p:nvCxnSpPr>
                <p:cNvPr id="38" name="Straight Connector 37"/>
                <p:cNvCxnSpPr/>
                <p:nvPr userDrawn="1"/>
              </p:nvCxnSpPr>
              <p:spPr bwMode="ltGray">
                <a:xfrm>
                  <a:off x="417083" y="750046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 userDrawn="1"/>
              </p:nvCxnSpPr>
              <p:spPr bwMode="ltGray">
                <a:xfrm rot="5400000">
                  <a:off x="417094" y="750046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47"/>
              <p:cNvGrpSpPr>
                <a:grpSpLocks/>
              </p:cNvGrpSpPr>
              <p:nvPr userDrawn="1"/>
            </p:nvGrpSpPr>
            <p:grpSpPr bwMode="auto">
              <a:xfrm>
                <a:off x="2391476" y="225716"/>
                <a:ext cx="230206" cy="228597"/>
                <a:chOff x="416422" y="635746"/>
                <a:chExt cx="230206" cy="228597"/>
              </a:xfrm>
            </p:grpSpPr>
            <p:cxnSp>
              <p:nvCxnSpPr>
                <p:cNvPr id="36" name="Straight Connector 35"/>
                <p:cNvCxnSpPr/>
                <p:nvPr userDrawn="1"/>
              </p:nvCxnSpPr>
              <p:spPr bwMode="ltGray">
                <a:xfrm>
                  <a:off x="416422" y="750045"/>
                  <a:ext cx="230206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 userDrawn="1"/>
              </p:nvCxnSpPr>
              <p:spPr bwMode="ltGray">
                <a:xfrm rot="5400000">
                  <a:off x="417227" y="749251"/>
                  <a:ext cx="228597" cy="1587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48"/>
              <p:cNvGrpSpPr>
                <a:grpSpLocks/>
              </p:cNvGrpSpPr>
              <p:nvPr userDrawn="1"/>
            </p:nvGrpSpPr>
            <p:grpSpPr bwMode="auto">
              <a:xfrm>
                <a:off x="4447458" y="225717"/>
                <a:ext cx="228619" cy="228597"/>
                <a:chOff x="417348" y="635747"/>
                <a:chExt cx="228619" cy="228597"/>
              </a:xfrm>
            </p:grpSpPr>
            <p:cxnSp>
              <p:nvCxnSpPr>
                <p:cNvPr id="34" name="Straight Connector 33"/>
                <p:cNvCxnSpPr/>
                <p:nvPr userDrawn="1"/>
              </p:nvCxnSpPr>
              <p:spPr bwMode="ltGray">
                <a:xfrm>
                  <a:off x="417348" y="750046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 userDrawn="1"/>
              </p:nvCxnSpPr>
              <p:spPr bwMode="ltGray">
                <a:xfrm rot="5400000">
                  <a:off x="417359" y="750046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49"/>
              <p:cNvGrpSpPr>
                <a:grpSpLocks/>
              </p:cNvGrpSpPr>
              <p:nvPr userDrawn="1"/>
            </p:nvGrpSpPr>
            <p:grpSpPr bwMode="auto">
              <a:xfrm>
                <a:off x="6501853" y="225716"/>
                <a:ext cx="230207" cy="228597"/>
                <a:chOff x="416687" y="635746"/>
                <a:chExt cx="230207" cy="228597"/>
              </a:xfrm>
            </p:grpSpPr>
            <p:cxnSp>
              <p:nvCxnSpPr>
                <p:cNvPr id="32" name="Straight Connector 31"/>
                <p:cNvCxnSpPr/>
                <p:nvPr userDrawn="1"/>
              </p:nvCxnSpPr>
              <p:spPr bwMode="ltGray">
                <a:xfrm>
                  <a:off x="416687" y="750045"/>
                  <a:ext cx="23020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 userDrawn="1"/>
              </p:nvCxnSpPr>
              <p:spPr bwMode="ltGray">
                <a:xfrm rot="5400000">
                  <a:off x="417492" y="749251"/>
                  <a:ext cx="228597" cy="1588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50"/>
              <p:cNvGrpSpPr>
                <a:grpSpLocks/>
              </p:cNvGrpSpPr>
              <p:nvPr userDrawn="1"/>
            </p:nvGrpSpPr>
            <p:grpSpPr bwMode="auto">
              <a:xfrm>
                <a:off x="8557836" y="225717"/>
                <a:ext cx="228619" cy="228597"/>
                <a:chOff x="417613" y="635747"/>
                <a:chExt cx="228619" cy="228597"/>
              </a:xfrm>
            </p:grpSpPr>
            <p:cxnSp>
              <p:nvCxnSpPr>
                <p:cNvPr id="30" name="Straight Connector 29"/>
                <p:cNvCxnSpPr/>
                <p:nvPr userDrawn="1"/>
              </p:nvCxnSpPr>
              <p:spPr bwMode="ltGray">
                <a:xfrm>
                  <a:off x="417613" y="750046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 userDrawn="1"/>
              </p:nvCxnSpPr>
              <p:spPr bwMode="ltGray">
                <a:xfrm rot="5400000">
                  <a:off x="417624" y="750046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61"/>
            <p:cNvGrpSpPr>
              <a:grpSpLocks/>
            </p:cNvGrpSpPr>
            <p:nvPr userDrawn="1"/>
          </p:nvGrpSpPr>
          <p:grpSpPr bwMode="auto">
            <a:xfrm>
              <a:off x="337081" y="6386877"/>
              <a:ext cx="8449374" cy="228597"/>
              <a:chOff x="337081" y="226429"/>
              <a:chExt cx="8449374" cy="228597"/>
            </a:xfrm>
          </p:grpSpPr>
          <p:grpSp>
            <p:nvGrpSpPr>
              <p:cNvPr id="10" name="Group 62"/>
              <p:cNvGrpSpPr>
                <a:grpSpLocks/>
              </p:cNvGrpSpPr>
              <p:nvPr userDrawn="1"/>
            </p:nvGrpSpPr>
            <p:grpSpPr bwMode="auto">
              <a:xfrm>
                <a:off x="337081" y="226429"/>
                <a:ext cx="228619" cy="228597"/>
                <a:chOff x="417083" y="636459"/>
                <a:chExt cx="228619" cy="228597"/>
              </a:xfrm>
            </p:grpSpPr>
            <p:cxnSp>
              <p:nvCxnSpPr>
                <p:cNvPr id="23" name="Straight Connector 22"/>
                <p:cNvCxnSpPr/>
                <p:nvPr userDrawn="1"/>
              </p:nvCxnSpPr>
              <p:spPr bwMode="ltGray">
                <a:xfrm>
                  <a:off x="417083" y="750758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 userDrawn="1"/>
              </p:nvCxnSpPr>
              <p:spPr bwMode="ltGray">
                <a:xfrm rot="5400000">
                  <a:off x="417094" y="750758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63"/>
              <p:cNvGrpSpPr>
                <a:grpSpLocks/>
              </p:cNvGrpSpPr>
              <p:nvPr userDrawn="1"/>
            </p:nvGrpSpPr>
            <p:grpSpPr bwMode="auto">
              <a:xfrm>
                <a:off x="2391476" y="226429"/>
                <a:ext cx="230206" cy="228597"/>
                <a:chOff x="416422" y="636459"/>
                <a:chExt cx="230206" cy="228597"/>
              </a:xfrm>
            </p:grpSpPr>
            <p:cxnSp>
              <p:nvCxnSpPr>
                <p:cNvPr id="21" name="Straight Connector 20"/>
                <p:cNvCxnSpPr/>
                <p:nvPr userDrawn="1"/>
              </p:nvCxnSpPr>
              <p:spPr bwMode="ltGray">
                <a:xfrm>
                  <a:off x="416422" y="750758"/>
                  <a:ext cx="230206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 userDrawn="1"/>
              </p:nvCxnSpPr>
              <p:spPr bwMode="ltGray">
                <a:xfrm rot="5400000">
                  <a:off x="417227" y="749964"/>
                  <a:ext cx="228597" cy="1587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64"/>
              <p:cNvGrpSpPr>
                <a:grpSpLocks/>
              </p:cNvGrpSpPr>
              <p:nvPr userDrawn="1"/>
            </p:nvGrpSpPr>
            <p:grpSpPr bwMode="auto">
              <a:xfrm>
                <a:off x="4447458" y="226429"/>
                <a:ext cx="228619" cy="228597"/>
                <a:chOff x="417348" y="636459"/>
                <a:chExt cx="228619" cy="228597"/>
              </a:xfrm>
            </p:grpSpPr>
            <p:cxnSp>
              <p:nvCxnSpPr>
                <p:cNvPr id="19" name="Straight Connector 18"/>
                <p:cNvCxnSpPr/>
                <p:nvPr userDrawn="1"/>
              </p:nvCxnSpPr>
              <p:spPr bwMode="ltGray">
                <a:xfrm>
                  <a:off x="417348" y="750758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 userDrawn="1"/>
              </p:nvCxnSpPr>
              <p:spPr bwMode="ltGray">
                <a:xfrm rot="5400000">
                  <a:off x="417359" y="750758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65"/>
              <p:cNvGrpSpPr>
                <a:grpSpLocks/>
              </p:cNvGrpSpPr>
              <p:nvPr userDrawn="1"/>
            </p:nvGrpSpPr>
            <p:grpSpPr bwMode="auto">
              <a:xfrm>
                <a:off x="6501853" y="226429"/>
                <a:ext cx="230207" cy="228597"/>
                <a:chOff x="416687" y="636459"/>
                <a:chExt cx="230207" cy="228597"/>
              </a:xfrm>
            </p:grpSpPr>
            <p:cxnSp>
              <p:nvCxnSpPr>
                <p:cNvPr id="17" name="Straight Connector 16"/>
                <p:cNvCxnSpPr/>
                <p:nvPr userDrawn="1"/>
              </p:nvCxnSpPr>
              <p:spPr bwMode="ltGray">
                <a:xfrm>
                  <a:off x="416687" y="750758"/>
                  <a:ext cx="23020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 userDrawn="1"/>
              </p:nvCxnSpPr>
              <p:spPr bwMode="ltGray">
                <a:xfrm rot="5400000">
                  <a:off x="417492" y="749964"/>
                  <a:ext cx="228597" cy="1588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66"/>
              <p:cNvGrpSpPr>
                <a:grpSpLocks/>
              </p:cNvGrpSpPr>
              <p:nvPr userDrawn="1"/>
            </p:nvGrpSpPr>
            <p:grpSpPr bwMode="auto">
              <a:xfrm>
                <a:off x="8557836" y="226429"/>
                <a:ext cx="228619" cy="228597"/>
                <a:chOff x="417613" y="636459"/>
                <a:chExt cx="228619" cy="228597"/>
              </a:xfrm>
            </p:grpSpPr>
            <p:cxnSp>
              <p:nvCxnSpPr>
                <p:cNvPr id="15" name="Straight Connector 14"/>
                <p:cNvCxnSpPr/>
                <p:nvPr userDrawn="1"/>
              </p:nvCxnSpPr>
              <p:spPr bwMode="ltGray">
                <a:xfrm>
                  <a:off x="417613" y="750758"/>
                  <a:ext cx="228619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 userDrawn="1"/>
              </p:nvCxnSpPr>
              <p:spPr bwMode="ltGray">
                <a:xfrm rot="5400000">
                  <a:off x="417624" y="750758"/>
                  <a:ext cx="228597" cy="0"/>
                </a:xfrm>
                <a:prstGeom prst="line">
                  <a:avLst/>
                </a:prstGeom>
                <a:ln w="762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0" name="Rectangle 69"/>
          <p:cNvSpPr/>
          <p:nvPr/>
        </p:nvSpPr>
        <p:spPr bwMode="white">
          <a:xfrm>
            <a:off x="577850" y="463550"/>
            <a:ext cx="5929313" cy="3873500"/>
          </a:xfrm>
          <a:prstGeom prst="rect">
            <a:avLst/>
          </a:prstGeom>
          <a:solidFill>
            <a:srgbClr val="1905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FS Joey" pitchFamily="50" charset="0"/>
            </a:endParaRPr>
          </a:p>
        </p:txBody>
      </p:sp>
      <p:grpSp>
        <p:nvGrpSpPr>
          <p:cNvPr id="71" name="Group 88"/>
          <p:cNvGrpSpPr>
            <a:grpSpLocks/>
          </p:cNvGrpSpPr>
          <p:nvPr/>
        </p:nvGrpSpPr>
        <p:grpSpPr bwMode="auto">
          <a:xfrm>
            <a:off x="6754813" y="4564063"/>
            <a:ext cx="1806575" cy="1828800"/>
            <a:chOff x="6754761" y="4564626"/>
            <a:chExt cx="1806678" cy="1828800"/>
          </a:xfrm>
        </p:grpSpPr>
        <p:sp>
          <p:nvSpPr>
            <p:cNvPr id="72" name="Rectangle 71"/>
            <p:cNvSpPr/>
            <p:nvPr userDrawn="1"/>
          </p:nvSpPr>
          <p:spPr>
            <a:xfrm>
              <a:off x="6754761" y="4564626"/>
              <a:ext cx="1806678" cy="1828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FS Joey" pitchFamily="50" charset="0"/>
              </a:endParaRPr>
            </a:p>
          </p:txBody>
        </p:sp>
        <p:pic>
          <p:nvPicPr>
            <p:cNvPr id="73" name="Picture 79" descr="Logo for title-300.bmp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56957" y="5434290"/>
              <a:ext cx="1041157" cy="861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80" descr="we can-ruby.bmp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03424" y="4704141"/>
              <a:ext cx="1143292" cy="258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8" name="Title 1"/>
          <p:cNvSpPr>
            <a:spLocks noGrp="1"/>
          </p:cNvSpPr>
          <p:nvPr>
            <p:ph type="ctrTitle"/>
          </p:nvPr>
        </p:nvSpPr>
        <p:spPr bwMode="black">
          <a:xfrm>
            <a:off x="911585" y="649948"/>
            <a:ext cx="5253242" cy="233822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2" name="Content Placeholder 82"/>
          <p:cNvSpPr>
            <a:spLocks noGrp="1"/>
          </p:cNvSpPr>
          <p:nvPr>
            <p:ph sz="quarter" idx="10"/>
          </p:nvPr>
        </p:nvSpPr>
        <p:spPr bwMode="black">
          <a:xfrm>
            <a:off x="904875" y="3590658"/>
            <a:ext cx="5292725" cy="317092"/>
          </a:xfrm>
        </p:spPr>
        <p:txBody>
          <a:bodyPr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FS Joey"/>
              <a:buNone/>
              <a:defRPr lang="en-US" sz="2000" b="0" i="0" kern="1200" smtClean="0">
                <a:solidFill>
                  <a:schemeClr val="bg1"/>
                </a:solidFill>
                <a:latin typeface="+mn-lt"/>
                <a:ea typeface="+mn-ea"/>
                <a:cs typeface="FS Joey" pitchFamily="50" charset="0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2pPr>
            <a:lvl3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dirty="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1" name="Subtitle 2"/>
          <p:cNvSpPr>
            <a:spLocks noGrp="1"/>
          </p:cNvSpPr>
          <p:nvPr>
            <p:ph type="subTitle" idx="1"/>
          </p:nvPr>
        </p:nvSpPr>
        <p:spPr bwMode="black">
          <a:xfrm>
            <a:off x="904875" y="3217228"/>
            <a:ext cx="5290113" cy="366033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 i="0">
                <a:solidFill>
                  <a:schemeClr val="bg1"/>
                </a:solidFill>
                <a:latin typeface="+mj-lt"/>
                <a:cs typeface="FS Joey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344488" y="225425"/>
            <a:ext cx="8448675" cy="6389688"/>
            <a:chOff x="344455" y="225878"/>
            <a:chExt cx="8449374" cy="6389597"/>
          </a:xfrm>
        </p:grpSpPr>
        <p:grpSp>
          <p:nvGrpSpPr>
            <p:cNvPr id="6" name="Group 15"/>
            <p:cNvGrpSpPr>
              <a:grpSpLocks/>
            </p:cNvGrpSpPr>
            <p:nvPr userDrawn="1"/>
          </p:nvGrpSpPr>
          <p:grpSpPr bwMode="auto">
            <a:xfrm>
              <a:off x="344455" y="225878"/>
              <a:ext cx="228619" cy="228597"/>
              <a:chOff x="417083" y="635908"/>
              <a:chExt cx="228619" cy="228597"/>
            </a:xfrm>
          </p:grpSpPr>
          <p:cxnSp>
            <p:nvCxnSpPr>
              <p:cNvPr id="64" name="Straight Connector 13"/>
              <p:cNvCxnSpPr/>
              <p:nvPr userDrawn="1"/>
            </p:nvCxnSpPr>
            <p:spPr bwMode="ltGray">
              <a:xfrm>
                <a:off x="417083" y="750207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14"/>
              <p:cNvCxnSpPr/>
              <p:nvPr userDrawn="1"/>
            </p:nvCxnSpPr>
            <p:spPr bwMode="ltGray">
              <a:xfrm rot="5400000">
                <a:off x="417094" y="750207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2398850" y="225877"/>
              <a:ext cx="230206" cy="228597"/>
              <a:chOff x="416422" y="635907"/>
              <a:chExt cx="230206" cy="228597"/>
            </a:xfrm>
          </p:grpSpPr>
          <p:cxnSp>
            <p:nvCxnSpPr>
              <p:cNvPr id="62" name="Straight Connector 17"/>
              <p:cNvCxnSpPr/>
              <p:nvPr userDrawn="1"/>
            </p:nvCxnSpPr>
            <p:spPr bwMode="ltGray">
              <a:xfrm>
                <a:off x="416422" y="750206"/>
                <a:ext cx="230206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18"/>
              <p:cNvCxnSpPr/>
              <p:nvPr userDrawn="1"/>
            </p:nvCxnSpPr>
            <p:spPr bwMode="ltGray">
              <a:xfrm rot="5400000">
                <a:off x="417227" y="749412"/>
                <a:ext cx="228597" cy="1587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9"/>
            <p:cNvGrpSpPr>
              <a:grpSpLocks/>
            </p:cNvGrpSpPr>
            <p:nvPr userDrawn="1"/>
          </p:nvGrpSpPr>
          <p:grpSpPr bwMode="auto">
            <a:xfrm>
              <a:off x="4454832" y="225878"/>
              <a:ext cx="228619" cy="228597"/>
              <a:chOff x="417348" y="635908"/>
              <a:chExt cx="228619" cy="228597"/>
            </a:xfrm>
          </p:grpSpPr>
          <p:cxnSp>
            <p:nvCxnSpPr>
              <p:cNvPr id="60" name="Straight Connector 59"/>
              <p:cNvCxnSpPr/>
              <p:nvPr userDrawn="1"/>
            </p:nvCxnSpPr>
            <p:spPr bwMode="ltGray">
              <a:xfrm>
                <a:off x="417348" y="750207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21"/>
              <p:cNvCxnSpPr/>
              <p:nvPr userDrawn="1"/>
            </p:nvCxnSpPr>
            <p:spPr bwMode="ltGray">
              <a:xfrm rot="5400000">
                <a:off x="417359" y="750207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2"/>
            <p:cNvGrpSpPr>
              <a:grpSpLocks/>
            </p:cNvGrpSpPr>
            <p:nvPr userDrawn="1"/>
          </p:nvGrpSpPr>
          <p:grpSpPr bwMode="auto">
            <a:xfrm>
              <a:off x="6509227" y="225877"/>
              <a:ext cx="230207" cy="228597"/>
              <a:chOff x="416687" y="635907"/>
              <a:chExt cx="230207" cy="228597"/>
            </a:xfrm>
          </p:grpSpPr>
          <p:cxnSp>
            <p:nvCxnSpPr>
              <p:cNvPr id="58" name="Straight Connector 23"/>
              <p:cNvCxnSpPr/>
              <p:nvPr userDrawn="1"/>
            </p:nvCxnSpPr>
            <p:spPr bwMode="ltGray">
              <a:xfrm>
                <a:off x="416687" y="750206"/>
                <a:ext cx="23020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24"/>
              <p:cNvCxnSpPr/>
              <p:nvPr userDrawn="1"/>
            </p:nvCxnSpPr>
            <p:spPr bwMode="ltGray">
              <a:xfrm rot="5400000">
                <a:off x="417492" y="749412"/>
                <a:ext cx="228597" cy="1588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25"/>
            <p:cNvGrpSpPr>
              <a:grpSpLocks/>
            </p:cNvGrpSpPr>
            <p:nvPr userDrawn="1"/>
          </p:nvGrpSpPr>
          <p:grpSpPr bwMode="auto">
            <a:xfrm>
              <a:off x="8565210" y="225878"/>
              <a:ext cx="228619" cy="228597"/>
              <a:chOff x="417613" y="635908"/>
              <a:chExt cx="228619" cy="228597"/>
            </a:xfrm>
          </p:grpSpPr>
          <p:cxnSp>
            <p:nvCxnSpPr>
              <p:cNvPr id="56" name="Straight Connector 55"/>
              <p:cNvCxnSpPr/>
              <p:nvPr userDrawn="1"/>
            </p:nvCxnSpPr>
            <p:spPr bwMode="ltGray">
              <a:xfrm>
                <a:off x="417613" y="750207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 bwMode="ltGray">
              <a:xfrm rot="5400000">
                <a:off x="417624" y="750207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30"/>
            <p:cNvGrpSpPr>
              <a:grpSpLocks/>
            </p:cNvGrpSpPr>
            <p:nvPr userDrawn="1"/>
          </p:nvGrpSpPr>
          <p:grpSpPr bwMode="auto">
            <a:xfrm>
              <a:off x="344455" y="2280073"/>
              <a:ext cx="228619" cy="228597"/>
              <a:chOff x="417083" y="636620"/>
              <a:chExt cx="228619" cy="228597"/>
            </a:xfrm>
          </p:grpSpPr>
          <p:cxnSp>
            <p:nvCxnSpPr>
              <p:cNvPr id="54" name="Straight Connector 53"/>
              <p:cNvCxnSpPr/>
              <p:nvPr userDrawn="1"/>
            </p:nvCxnSpPr>
            <p:spPr bwMode="ltGray">
              <a:xfrm>
                <a:off x="417083" y="750919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 bwMode="ltGray">
              <a:xfrm rot="5400000">
                <a:off x="417094" y="750919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1"/>
            <p:cNvGrpSpPr>
              <a:grpSpLocks/>
            </p:cNvGrpSpPr>
            <p:nvPr userDrawn="1"/>
          </p:nvGrpSpPr>
          <p:grpSpPr bwMode="auto">
            <a:xfrm>
              <a:off x="2398850" y="2280073"/>
              <a:ext cx="230206" cy="228597"/>
              <a:chOff x="416422" y="636620"/>
              <a:chExt cx="230206" cy="228597"/>
            </a:xfrm>
          </p:grpSpPr>
          <p:cxnSp>
            <p:nvCxnSpPr>
              <p:cNvPr id="52" name="Straight Connector 51"/>
              <p:cNvCxnSpPr/>
              <p:nvPr userDrawn="1"/>
            </p:nvCxnSpPr>
            <p:spPr bwMode="ltGray">
              <a:xfrm>
                <a:off x="416422" y="750919"/>
                <a:ext cx="230206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 userDrawn="1"/>
            </p:nvCxnSpPr>
            <p:spPr bwMode="ltGray">
              <a:xfrm rot="5400000">
                <a:off x="417227" y="750125"/>
                <a:ext cx="228597" cy="1587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32"/>
            <p:cNvGrpSpPr>
              <a:grpSpLocks/>
            </p:cNvGrpSpPr>
            <p:nvPr userDrawn="1"/>
          </p:nvGrpSpPr>
          <p:grpSpPr bwMode="auto">
            <a:xfrm>
              <a:off x="4454832" y="2280073"/>
              <a:ext cx="228619" cy="228597"/>
              <a:chOff x="417348" y="636620"/>
              <a:chExt cx="228619" cy="228597"/>
            </a:xfrm>
          </p:grpSpPr>
          <p:cxnSp>
            <p:nvCxnSpPr>
              <p:cNvPr id="50" name="Straight Connector 39"/>
              <p:cNvCxnSpPr/>
              <p:nvPr userDrawn="1"/>
            </p:nvCxnSpPr>
            <p:spPr bwMode="ltGray">
              <a:xfrm>
                <a:off x="417348" y="750919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40"/>
              <p:cNvCxnSpPr/>
              <p:nvPr userDrawn="1"/>
            </p:nvCxnSpPr>
            <p:spPr bwMode="ltGray">
              <a:xfrm rot="5400000">
                <a:off x="417359" y="750919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33"/>
            <p:cNvGrpSpPr>
              <a:grpSpLocks/>
            </p:cNvGrpSpPr>
            <p:nvPr userDrawn="1"/>
          </p:nvGrpSpPr>
          <p:grpSpPr bwMode="auto">
            <a:xfrm>
              <a:off x="6509227" y="2280073"/>
              <a:ext cx="230207" cy="228597"/>
              <a:chOff x="416687" y="636620"/>
              <a:chExt cx="230207" cy="228597"/>
            </a:xfrm>
          </p:grpSpPr>
          <p:cxnSp>
            <p:nvCxnSpPr>
              <p:cNvPr id="48" name="Straight Connector 37"/>
              <p:cNvCxnSpPr/>
              <p:nvPr userDrawn="1"/>
            </p:nvCxnSpPr>
            <p:spPr bwMode="ltGray">
              <a:xfrm>
                <a:off x="416687" y="750919"/>
                <a:ext cx="23020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38"/>
              <p:cNvCxnSpPr/>
              <p:nvPr userDrawn="1"/>
            </p:nvCxnSpPr>
            <p:spPr bwMode="ltGray">
              <a:xfrm rot="5400000">
                <a:off x="417492" y="750125"/>
                <a:ext cx="228597" cy="1588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34"/>
            <p:cNvGrpSpPr>
              <a:grpSpLocks/>
            </p:cNvGrpSpPr>
            <p:nvPr userDrawn="1"/>
          </p:nvGrpSpPr>
          <p:grpSpPr bwMode="auto">
            <a:xfrm>
              <a:off x="8565210" y="2280073"/>
              <a:ext cx="228619" cy="228597"/>
              <a:chOff x="417613" y="636620"/>
              <a:chExt cx="228619" cy="228597"/>
            </a:xfrm>
          </p:grpSpPr>
          <p:cxnSp>
            <p:nvCxnSpPr>
              <p:cNvPr id="46" name="Straight Connector 45"/>
              <p:cNvCxnSpPr/>
              <p:nvPr userDrawn="1"/>
            </p:nvCxnSpPr>
            <p:spPr bwMode="ltGray">
              <a:xfrm>
                <a:off x="417613" y="750919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36"/>
              <p:cNvCxnSpPr/>
              <p:nvPr userDrawn="1"/>
            </p:nvCxnSpPr>
            <p:spPr bwMode="ltGray">
              <a:xfrm rot="5400000">
                <a:off x="417624" y="750919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46"/>
            <p:cNvGrpSpPr>
              <a:grpSpLocks/>
            </p:cNvGrpSpPr>
            <p:nvPr userDrawn="1"/>
          </p:nvGrpSpPr>
          <p:grpSpPr bwMode="auto">
            <a:xfrm>
              <a:off x="344455" y="4332683"/>
              <a:ext cx="228619" cy="228597"/>
              <a:chOff x="417083" y="635747"/>
              <a:chExt cx="228619" cy="228597"/>
            </a:xfrm>
          </p:grpSpPr>
          <p:cxnSp>
            <p:nvCxnSpPr>
              <p:cNvPr id="44" name="Straight Connector 43"/>
              <p:cNvCxnSpPr/>
              <p:nvPr userDrawn="1"/>
            </p:nvCxnSpPr>
            <p:spPr bwMode="ltGray">
              <a:xfrm>
                <a:off x="417083" y="750046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 userDrawn="1"/>
            </p:nvCxnSpPr>
            <p:spPr bwMode="ltGray">
              <a:xfrm rot="5400000">
                <a:off x="417094" y="750046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47"/>
            <p:cNvGrpSpPr>
              <a:grpSpLocks/>
            </p:cNvGrpSpPr>
            <p:nvPr userDrawn="1"/>
          </p:nvGrpSpPr>
          <p:grpSpPr bwMode="auto">
            <a:xfrm>
              <a:off x="2398850" y="4332682"/>
              <a:ext cx="230206" cy="228597"/>
              <a:chOff x="416422" y="635746"/>
              <a:chExt cx="230206" cy="228597"/>
            </a:xfrm>
          </p:grpSpPr>
          <p:cxnSp>
            <p:nvCxnSpPr>
              <p:cNvPr id="42" name="Straight Connector 41"/>
              <p:cNvCxnSpPr/>
              <p:nvPr userDrawn="1"/>
            </p:nvCxnSpPr>
            <p:spPr bwMode="ltGray">
              <a:xfrm>
                <a:off x="416422" y="750045"/>
                <a:ext cx="230206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 userDrawn="1"/>
            </p:nvCxnSpPr>
            <p:spPr bwMode="ltGray">
              <a:xfrm rot="5400000">
                <a:off x="417227" y="749251"/>
                <a:ext cx="228597" cy="1587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48"/>
            <p:cNvGrpSpPr>
              <a:grpSpLocks/>
            </p:cNvGrpSpPr>
            <p:nvPr userDrawn="1"/>
          </p:nvGrpSpPr>
          <p:grpSpPr bwMode="auto">
            <a:xfrm>
              <a:off x="4454832" y="4332683"/>
              <a:ext cx="228619" cy="228597"/>
              <a:chOff x="417348" y="635747"/>
              <a:chExt cx="228619" cy="228597"/>
            </a:xfrm>
          </p:grpSpPr>
          <p:cxnSp>
            <p:nvCxnSpPr>
              <p:cNvPr id="40" name="Straight Connector 39"/>
              <p:cNvCxnSpPr/>
              <p:nvPr userDrawn="1"/>
            </p:nvCxnSpPr>
            <p:spPr bwMode="ltGray">
              <a:xfrm>
                <a:off x="417348" y="750046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 userDrawn="1"/>
            </p:nvCxnSpPr>
            <p:spPr bwMode="ltGray">
              <a:xfrm rot="5400000">
                <a:off x="417359" y="750046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49"/>
            <p:cNvGrpSpPr>
              <a:grpSpLocks/>
            </p:cNvGrpSpPr>
            <p:nvPr userDrawn="1"/>
          </p:nvGrpSpPr>
          <p:grpSpPr bwMode="auto">
            <a:xfrm>
              <a:off x="6509227" y="4332682"/>
              <a:ext cx="230207" cy="228597"/>
              <a:chOff x="416687" y="635746"/>
              <a:chExt cx="230207" cy="228597"/>
            </a:xfrm>
          </p:grpSpPr>
          <p:cxnSp>
            <p:nvCxnSpPr>
              <p:cNvPr id="38" name="Straight Connector 37"/>
              <p:cNvCxnSpPr/>
              <p:nvPr userDrawn="1"/>
            </p:nvCxnSpPr>
            <p:spPr bwMode="ltGray">
              <a:xfrm>
                <a:off x="416687" y="750045"/>
                <a:ext cx="23020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 userDrawn="1"/>
            </p:nvCxnSpPr>
            <p:spPr bwMode="ltGray">
              <a:xfrm rot="5400000">
                <a:off x="417492" y="749251"/>
                <a:ext cx="228597" cy="1588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50"/>
            <p:cNvGrpSpPr>
              <a:grpSpLocks/>
            </p:cNvGrpSpPr>
            <p:nvPr userDrawn="1"/>
          </p:nvGrpSpPr>
          <p:grpSpPr bwMode="auto">
            <a:xfrm>
              <a:off x="8565210" y="4332683"/>
              <a:ext cx="228619" cy="228597"/>
              <a:chOff x="417613" y="635747"/>
              <a:chExt cx="228619" cy="228597"/>
            </a:xfrm>
          </p:grpSpPr>
          <p:cxnSp>
            <p:nvCxnSpPr>
              <p:cNvPr id="36" name="Straight Connector 35"/>
              <p:cNvCxnSpPr/>
              <p:nvPr userDrawn="1"/>
            </p:nvCxnSpPr>
            <p:spPr bwMode="ltGray">
              <a:xfrm>
                <a:off x="417613" y="750046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 bwMode="ltGray">
              <a:xfrm rot="5400000">
                <a:off x="417624" y="750046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62"/>
            <p:cNvGrpSpPr>
              <a:grpSpLocks/>
            </p:cNvGrpSpPr>
            <p:nvPr userDrawn="1"/>
          </p:nvGrpSpPr>
          <p:grpSpPr bwMode="auto">
            <a:xfrm>
              <a:off x="344455" y="6386877"/>
              <a:ext cx="228619" cy="228597"/>
              <a:chOff x="417083" y="636459"/>
              <a:chExt cx="228619" cy="228597"/>
            </a:xfrm>
          </p:grpSpPr>
          <p:cxnSp>
            <p:nvCxnSpPr>
              <p:cNvPr id="34" name="Straight Connector 33"/>
              <p:cNvCxnSpPr/>
              <p:nvPr userDrawn="1"/>
            </p:nvCxnSpPr>
            <p:spPr bwMode="ltGray">
              <a:xfrm>
                <a:off x="417083" y="750758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 userDrawn="1"/>
            </p:nvCxnSpPr>
            <p:spPr bwMode="ltGray">
              <a:xfrm rot="5400000">
                <a:off x="417094" y="750758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63"/>
            <p:cNvGrpSpPr>
              <a:grpSpLocks/>
            </p:cNvGrpSpPr>
            <p:nvPr userDrawn="1"/>
          </p:nvGrpSpPr>
          <p:grpSpPr bwMode="auto">
            <a:xfrm>
              <a:off x="2398850" y="6386877"/>
              <a:ext cx="230206" cy="228597"/>
              <a:chOff x="416422" y="636459"/>
              <a:chExt cx="230206" cy="228597"/>
            </a:xfrm>
          </p:grpSpPr>
          <p:cxnSp>
            <p:nvCxnSpPr>
              <p:cNvPr id="32" name="Straight Connector 31"/>
              <p:cNvCxnSpPr/>
              <p:nvPr userDrawn="1"/>
            </p:nvCxnSpPr>
            <p:spPr bwMode="ltGray">
              <a:xfrm>
                <a:off x="416422" y="750758"/>
                <a:ext cx="230206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ltGray">
              <a:xfrm rot="5400000">
                <a:off x="417227" y="749964"/>
                <a:ext cx="228597" cy="1587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64"/>
            <p:cNvGrpSpPr>
              <a:grpSpLocks/>
            </p:cNvGrpSpPr>
            <p:nvPr userDrawn="1"/>
          </p:nvGrpSpPr>
          <p:grpSpPr bwMode="auto">
            <a:xfrm>
              <a:off x="4454832" y="6386877"/>
              <a:ext cx="228619" cy="228597"/>
              <a:chOff x="417348" y="636459"/>
              <a:chExt cx="228619" cy="228597"/>
            </a:xfrm>
          </p:grpSpPr>
          <p:cxnSp>
            <p:nvCxnSpPr>
              <p:cNvPr id="30" name="Straight Connector 29"/>
              <p:cNvCxnSpPr/>
              <p:nvPr userDrawn="1"/>
            </p:nvCxnSpPr>
            <p:spPr bwMode="ltGray">
              <a:xfrm>
                <a:off x="417348" y="750758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ltGray">
              <a:xfrm rot="5400000">
                <a:off x="417359" y="750758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65"/>
            <p:cNvGrpSpPr>
              <a:grpSpLocks/>
            </p:cNvGrpSpPr>
            <p:nvPr userDrawn="1"/>
          </p:nvGrpSpPr>
          <p:grpSpPr bwMode="auto">
            <a:xfrm>
              <a:off x="6509227" y="6386877"/>
              <a:ext cx="230207" cy="228597"/>
              <a:chOff x="416687" y="636459"/>
              <a:chExt cx="230207" cy="228597"/>
            </a:xfrm>
          </p:grpSpPr>
          <p:cxnSp>
            <p:nvCxnSpPr>
              <p:cNvPr id="28" name="Straight Connector 27"/>
              <p:cNvCxnSpPr/>
              <p:nvPr userDrawn="1"/>
            </p:nvCxnSpPr>
            <p:spPr bwMode="ltGray">
              <a:xfrm>
                <a:off x="416687" y="750758"/>
                <a:ext cx="23020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ltGray">
              <a:xfrm rot="5400000">
                <a:off x="417492" y="749964"/>
                <a:ext cx="228597" cy="1588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66"/>
            <p:cNvGrpSpPr>
              <a:grpSpLocks/>
            </p:cNvGrpSpPr>
            <p:nvPr userDrawn="1"/>
          </p:nvGrpSpPr>
          <p:grpSpPr bwMode="auto">
            <a:xfrm>
              <a:off x="8565210" y="6386877"/>
              <a:ext cx="228619" cy="228597"/>
              <a:chOff x="417613" y="636459"/>
              <a:chExt cx="228619" cy="228597"/>
            </a:xfrm>
          </p:grpSpPr>
          <p:cxnSp>
            <p:nvCxnSpPr>
              <p:cNvPr id="26" name="Straight Connector 25"/>
              <p:cNvCxnSpPr/>
              <p:nvPr userDrawn="1"/>
            </p:nvCxnSpPr>
            <p:spPr bwMode="ltGray">
              <a:xfrm>
                <a:off x="417613" y="750758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ltGray">
              <a:xfrm rot="5400000">
                <a:off x="417624" y="750758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6" name="Picture 72" descr="Blue-gridat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white">
          <a:xfrm>
            <a:off x="574675" y="471488"/>
            <a:ext cx="593090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131"/>
          <p:cNvGrpSpPr>
            <a:grpSpLocks/>
          </p:cNvGrpSpPr>
          <p:nvPr/>
        </p:nvGrpSpPr>
        <p:grpSpPr bwMode="auto">
          <a:xfrm>
            <a:off x="6754813" y="4564063"/>
            <a:ext cx="1806575" cy="1828800"/>
            <a:chOff x="6754761" y="4564626"/>
            <a:chExt cx="1806678" cy="1828800"/>
          </a:xfrm>
        </p:grpSpPr>
        <p:sp>
          <p:nvSpPr>
            <p:cNvPr id="68" name="Rectangle 67"/>
            <p:cNvSpPr/>
            <p:nvPr userDrawn="1"/>
          </p:nvSpPr>
          <p:spPr>
            <a:xfrm>
              <a:off x="6754761" y="4564626"/>
              <a:ext cx="1806678" cy="1828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FS Joey" pitchFamily="50" charset="0"/>
              </a:endParaRPr>
            </a:p>
          </p:txBody>
        </p:sp>
        <p:pic>
          <p:nvPicPr>
            <p:cNvPr id="69" name="Picture 75" descr="Logo for title-300.bmp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56957" y="5434290"/>
              <a:ext cx="1041157" cy="861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8" name="Subtitle 2"/>
          <p:cNvSpPr>
            <a:spLocks noGrp="1"/>
          </p:cNvSpPr>
          <p:nvPr>
            <p:ph type="subTitle" idx="1"/>
          </p:nvPr>
        </p:nvSpPr>
        <p:spPr bwMode="black">
          <a:xfrm>
            <a:off x="904875" y="3217228"/>
            <a:ext cx="5290113" cy="366033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 i="0">
                <a:solidFill>
                  <a:schemeClr val="bg1"/>
                </a:solidFill>
                <a:latin typeface="+mj-lt"/>
                <a:cs typeface="FS Joey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0" name="Content Placeholder 82"/>
          <p:cNvSpPr>
            <a:spLocks noGrp="1"/>
          </p:cNvSpPr>
          <p:nvPr>
            <p:ph sz="quarter" idx="10"/>
          </p:nvPr>
        </p:nvSpPr>
        <p:spPr bwMode="black">
          <a:xfrm>
            <a:off x="904875" y="3590658"/>
            <a:ext cx="5292725" cy="317092"/>
          </a:xfrm>
        </p:spPr>
        <p:txBody>
          <a:bodyPr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FS Joey"/>
              <a:buNone/>
              <a:defRPr lang="en-US" sz="2000" b="0" i="0" kern="1200" smtClean="0">
                <a:solidFill>
                  <a:schemeClr val="bg1"/>
                </a:solidFill>
                <a:latin typeface="+mn-lt"/>
                <a:ea typeface="+mn-ea"/>
                <a:cs typeface="FS Joey" pitchFamily="50" charset="0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2pPr>
            <a:lvl3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dirty="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5" name="Title 1"/>
          <p:cNvSpPr>
            <a:spLocks noGrp="1"/>
          </p:cNvSpPr>
          <p:nvPr>
            <p:ph type="ctrTitle"/>
          </p:nvPr>
        </p:nvSpPr>
        <p:spPr bwMode="black">
          <a:xfrm>
            <a:off x="911585" y="649948"/>
            <a:ext cx="5253242" cy="233822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Question with Image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344488" y="225425"/>
            <a:ext cx="8448675" cy="6389688"/>
            <a:chOff x="344455" y="225878"/>
            <a:chExt cx="8449374" cy="6389597"/>
          </a:xfrm>
        </p:grpSpPr>
        <p:grpSp>
          <p:nvGrpSpPr>
            <p:cNvPr id="6" name="Group 15"/>
            <p:cNvGrpSpPr>
              <a:grpSpLocks/>
            </p:cNvGrpSpPr>
            <p:nvPr userDrawn="1"/>
          </p:nvGrpSpPr>
          <p:grpSpPr bwMode="auto">
            <a:xfrm>
              <a:off x="344455" y="225878"/>
              <a:ext cx="228619" cy="228597"/>
              <a:chOff x="417083" y="635908"/>
              <a:chExt cx="228619" cy="228597"/>
            </a:xfrm>
          </p:grpSpPr>
          <p:cxnSp>
            <p:nvCxnSpPr>
              <p:cNvPr id="64" name="Straight Connector 13"/>
              <p:cNvCxnSpPr/>
              <p:nvPr userDrawn="1"/>
            </p:nvCxnSpPr>
            <p:spPr bwMode="ltGray">
              <a:xfrm>
                <a:off x="417083" y="750207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14"/>
              <p:cNvCxnSpPr/>
              <p:nvPr userDrawn="1"/>
            </p:nvCxnSpPr>
            <p:spPr bwMode="ltGray">
              <a:xfrm rot="5400000">
                <a:off x="417094" y="750207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2398850" y="225877"/>
              <a:ext cx="230206" cy="228597"/>
              <a:chOff x="416422" y="635907"/>
              <a:chExt cx="230206" cy="228597"/>
            </a:xfrm>
          </p:grpSpPr>
          <p:cxnSp>
            <p:nvCxnSpPr>
              <p:cNvPr id="62" name="Straight Connector 17"/>
              <p:cNvCxnSpPr/>
              <p:nvPr userDrawn="1"/>
            </p:nvCxnSpPr>
            <p:spPr bwMode="ltGray">
              <a:xfrm>
                <a:off x="416422" y="750206"/>
                <a:ext cx="230206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18"/>
              <p:cNvCxnSpPr/>
              <p:nvPr userDrawn="1"/>
            </p:nvCxnSpPr>
            <p:spPr bwMode="ltGray">
              <a:xfrm rot="5400000">
                <a:off x="417227" y="749412"/>
                <a:ext cx="228597" cy="1587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9"/>
            <p:cNvGrpSpPr>
              <a:grpSpLocks/>
            </p:cNvGrpSpPr>
            <p:nvPr userDrawn="1"/>
          </p:nvGrpSpPr>
          <p:grpSpPr bwMode="auto">
            <a:xfrm>
              <a:off x="4454832" y="225878"/>
              <a:ext cx="228619" cy="228597"/>
              <a:chOff x="417348" y="635908"/>
              <a:chExt cx="228619" cy="228597"/>
            </a:xfrm>
          </p:grpSpPr>
          <p:cxnSp>
            <p:nvCxnSpPr>
              <p:cNvPr id="60" name="Straight Connector 59"/>
              <p:cNvCxnSpPr/>
              <p:nvPr userDrawn="1"/>
            </p:nvCxnSpPr>
            <p:spPr bwMode="ltGray">
              <a:xfrm>
                <a:off x="417348" y="750207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21"/>
              <p:cNvCxnSpPr/>
              <p:nvPr userDrawn="1"/>
            </p:nvCxnSpPr>
            <p:spPr bwMode="ltGray">
              <a:xfrm rot="5400000">
                <a:off x="417359" y="750207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2"/>
            <p:cNvGrpSpPr>
              <a:grpSpLocks/>
            </p:cNvGrpSpPr>
            <p:nvPr userDrawn="1"/>
          </p:nvGrpSpPr>
          <p:grpSpPr bwMode="auto">
            <a:xfrm>
              <a:off x="6509227" y="225877"/>
              <a:ext cx="230207" cy="228597"/>
              <a:chOff x="416687" y="635907"/>
              <a:chExt cx="230207" cy="228597"/>
            </a:xfrm>
          </p:grpSpPr>
          <p:cxnSp>
            <p:nvCxnSpPr>
              <p:cNvPr id="58" name="Straight Connector 23"/>
              <p:cNvCxnSpPr/>
              <p:nvPr userDrawn="1"/>
            </p:nvCxnSpPr>
            <p:spPr bwMode="ltGray">
              <a:xfrm>
                <a:off x="416687" y="750206"/>
                <a:ext cx="23020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24"/>
              <p:cNvCxnSpPr/>
              <p:nvPr userDrawn="1"/>
            </p:nvCxnSpPr>
            <p:spPr bwMode="ltGray">
              <a:xfrm rot="5400000">
                <a:off x="417492" y="749412"/>
                <a:ext cx="228597" cy="1588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25"/>
            <p:cNvGrpSpPr>
              <a:grpSpLocks/>
            </p:cNvGrpSpPr>
            <p:nvPr userDrawn="1"/>
          </p:nvGrpSpPr>
          <p:grpSpPr bwMode="auto">
            <a:xfrm>
              <a:off x="8565210" y="225878"/>
              <a:ext cx="228619" cy="228597"/>
              <a:chOff x="417613" y="635908"/>
              <a:chExt cx="228619" cy="228597"/>
            </a:xfrm>
          </p:grpSpPr>
          <p:cxnSp>
            <p:nvCxnSpPr>
              <p:cNvPr id="56" name="Straight Connector 55"/>
              <p:cNvCxnSpPr/>
              <p:nvPr userDrawn="1"/>
            </p:nvCxnSpPr>
            <p:spPr bwMode="ltGray">
              <a:xfrm>
                <a:off x="417613" y="750207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 bwMode="ltGray">
              <a:xfrm rot="5400000">
                <a:off x="417624" y="750207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30"/>
            <p:cNvGrpSpPr>
              <a:grpSpLocks/>
            </p:cNvGrpSpPr>
            <p:nvPr userDrawn="1"/>
          </p:nvGrpSpPr>
          <p:grpSpPr bwMode="auto">
            <a:xfrm>
              <a:off x="344455" y="2280073"/>
              <a:ext cx="228619" cy="228597"/>
              <a:chOff x="417083" y="636620"/>
              <a:chExt cx="228619" cy="228597"/>
            </a:xfrm>
          </p:grpSpPr>
          <p:cxnSp>
            <p:nvCxnSpPr>
              <p:cNvPr id="54" name="Straight Connector 53"/>
              <p:cNvCxnSpPr/>
              <p:nvPr userDrawn="1"/>
            </p:nvCxnSpPr>
            <p:spPr bwMode="ltGray">
              <a:xfrm>
                <a:off x="417083" y="750919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 bwMode="ltGray">
              <a:xfrm rot="5400000">
                <a:off x="417094" y="750919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1"/>
            <p:cNvGrpSpPr>
              <a:grpSpLocks/>
            </p:cNvGrpSpPr>
            <p:nvPr userDrawn="1"/>
          </p:nvGrpSpPr>
          <p:grpSpPr bwMode="auto">
            <a:xfrm>
              <a:off x="2398850" y="2280073"/>
              <a:ext cx="230206" cy="228597"/>
              <a:chOff x="416422" y="636620"/>
              <a:chExt cx="230206" cy="228597"/>
            </a:xfrm>
          </p:grpSpPr>
          <p:cxnSp>
            <p:nvCxnSpPr>
              <p:cNvPr id="52" name="Straight Connector 51"/>
              <p:cNvCxnSpPr/>
              <p:nvPr userDrawn="1"/>
            </p:nvCxnSpPr>
            <p:spPr bwMode="ltGray">
              <a:xfrm>
                <a:off x="416422" y="750919"/>
                <a:ext cx="230206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 userDrawn="1"/>
            </p:nvCxnSpPr>
            <p:spPr bwMode="ltGray">
              <a:xfrm rot="5400000">
                <a:off x="417227" y="750125"/>
                <a:ext cx="228597" cy="1587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32"/>
            <p:cNvGrpSpPr>
              <a:grpSpLocks/>
            </p:cNvGrpSpPr>
            <p:nvPr userDrawn="1"/>
          </p:nvGrpSpPr>
          <p:grpSpPr bwMode="auto">
            <a:xfrm>
              <a:off x="4454832" y="2280073"/>
              <a:ext cx="228619" cy="228597"/>
              <a:chOff x="417348" y="636620"/>
              <a:chExt cx="228619" cy="228597"/>
            </a:xfrm>
          </p:grpSpPr>
          <p:cxnSp>
            <p:nvCxnSpPr>
              <p:cNvPr id="50" name="Straight Connector 39"/>
              <p:cNvCxnSpPr/>
              <p:nvPr userDrawn="1"/>
            </p:nvCxnSpPr>
            <p:spPr bwMode="ltGray">
              <a:xfrm>
                <a:off x="417348" y="750919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40"/>
              <p:cNvCxnSpPr/>
              <p:nvPr userDrawn="1"/>
            </p:nvCxnSpPr>
            <p:spPr bwMode="ltGray">
              <a:xfrm rot="5400000">
                <a:off x="417359" y="750919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33"/>
            <p:cNvGrpSpPr>
              <a:grpSpLocks/>
            </p:cNvGrpSpPr>
            <p:nvPr userDrawn="1"/>
          </p:nvGrpSpPr>
          <p:grpSpPr bwMode="auto">
            <a:xfrm>
              <a:off x="6509227" y="2280073"/>
              <a:ext cx="230207" cy="228597"/>
              <a:chOff x="416687" y="636620"/>
              <a:chExt cx="230207" cy="228597"/>
            </a:xfrm>
          </p:grpSpPr>
          <p:cxnSp>
            <p:nvCxnSpPr>
              <p:cNvPr id="48" name="Straight Connector 37"/>
              <p:cNvCxnSpPr/>
              <p:nvPr userDrawn="1"/>
            </p:nvCxnSpPr>
            <p:spPr bwMode="ltGray">
              <a:xfrm>
                <a:off x="416687" y="750919"/>
                <a:ext cx="23020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38"/>
              <p:cNvCxnSpPr/>
              <p:nvPr userDrawn="1"/>
            </p:nvCxnSpPr>
            <p:spPr bwMode="ltGray">
              <a:xfrm rot="5400000">
                <a:off x="417492" y="750125"/>
                <a:ext cx="228597" cy="1588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34"/>
            <p:cNvGrpSpPr>
              <a:grpSpLocks/>
            </p:cNvGrpSpPr>
            <p:nvPr userDrawn="1"/>
          </p:nvGrpSpPr>
          <p:grpSpPr bwMode="auto">
            <a:xfrm>
              <a:off x="8565210" y="2280073"/>
              <a:ext cx="228619" cy="228597"/>
              <a:chOff x="417613" y="636620"/>
              <a:chExt cx="228619" cy="228597"/>
            </a:xfrm>
          </p:grpSpPr>
          <p:cxnSp>
            <p:nvCxnSpPr>
              <p:cNvPr id="46" name="Straight Connector 45"/>
              <p:cNvCxnSpPr/>
              <p:nvPr userDrawn="1"/>
            </p:nvCxnSpPr>
            <p:spPr bwMode="ltGray">
              <a:xfrm>
                <a:off x="417613" y="750919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36"/>
              <p:cNvCxnSpPr/>
              <p:nvPr userDrawn="1"/>
            </p:nvCxnSpPr>
            <p:spPr bwMode="ltGray">
              <a:xfrm rot="5400000">
                <a:off x="417624" y="750919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46"/>
            <p:cNvGrpSpPr>
              <a:grpSpLocks/>
            </p:cNvGrpSpPr>
            <p:nvPr userDrawn="1"/>
          </p:nvGrpSpPr>
          <p:grpSpPr bwMode="auto">
            <a:xfrm>
              <a:off x="344455" y="4332683"/>
              <a:ext cx="228619" cy="228597"/>
              <a:chOff x="417083" y="635747"/>
              <a:chExt cx="228619" cy="228597"/>
            </a:xfrm>
          </p:grpSpPr>
          <p:cxnSp>
            <p:nvCxnSpPr>
              <p:cNvPr id="44" name="Straight Connector 43"/>
              <p:cNvCxnSpPr/>
              <p:nvPr userDrawn="1"/>
            </p:nvCxnSpPr>
            <p:spPr bwMode="ltGray">
              <a:xfrm>
                <a:off x="417083" y="750046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 userDrawn="1"/>
            </p:nvCxnSpPr>
            <p:spPr bwMode="ltGray">
              <a:xfrm rot="5400000">
                <a:off x="417094" y="750046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47"/>
            <p:cNvGrpSpPr>
              <a:grpSpLocks/>
            </p:cNvGrpSpPr>
            <p:nvPr userDrawn="1"/>
          </p:nvGrpSpPr>
          <p:grpSpPr bwMode="auto">
            <a:xfrm>
              <a:off x="2398850" y="4332682"/>
              <a:ext cx="230206" cy="228597"/>
              <a:chOff x="416422" y="635746"/>
              <a:chExt cx="230206" cy="228597"/>
            </a:xfrm>
          </p:grpSpPr>
          <p:cxnSp>
            <p:nvCxnSpPr>
              <p:cNvPr id="42" name="Straight Connector 41"/>
              <p:cNvCxnSpPr/>
              <p:nvPr userDrawn="1"/>
            </p:nvCxnSpPr>
            <p:spPr bwMode="ltGray">
              <a:xfrm>
                <a:off x="416422" y="750045"/>
                <a:ext cx="230206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 userDrawn="1"/>
            </p:nvCxnSpPr>
            <p:spPr bwMode="ltGray">
              <a:xfrm rot="5400000">
                <a:off x="417227" y="749251"/>
                <a:ext cx="228597" cy="1587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48"/>
            <p:cNvGrpSpPr>
              <a:grpSpLocks/>
            </p:cNvGrpSpPr>
            <p:nvPr userDrawn="1"/>
          </p:nvGrpSpPr>
          <p:grpSpPr bwMode="auto">
            <a:xfrm>
              <a:off x="4454832" y="4332683"/>
              <a:ext cx="228619" cy="228597"/>
              <a:chOff x="417348" y="635747"/>
              <a:chExt cx="228619" cy="228597"/>
            </a:xfrm>
          </p:grpSpPr>
          <p:cxnSp>
            <p:nvCxnSpPr>
              <p:cNvPr id="40" name="Straight Connector 39"/>
              <p:cNvCxnSpPr/>
              <p:nvPr userDrawn="1"/>
            </p:nvCxnSpPr>
            <p:spPr bwMode="ltGray">
              <a:xfrm>
                <a:off x="417348" y="750046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 userDrawn="1"/>
            </p:nvCxnSpPr>
            <p:spPr bwMode="ltGray">
              <a:xfrm rot="5400000">
                <a:off x="417359" y="750046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49"/>
            <p:cNvGrpSpPr>
              <a:grpSpLocks/>
            </p:cNvGrpSpPr>
            <p:nvPr userDrawn="1"/>
          </p:nvGrpSpPr>
          <p:grpSpPr bwMode="auto">
            <a:xfrm>
              <a:off x="6509227" y="4332682"/>
              <a:ext cx="230207" cy="228597"/>
              <a:chOff x="416687" y="635746"/>
              <a:chExt cx="230207" cy="228597"/>
            </a:xfrm>
          </p:grpSpPr>
          <p:cxnSp>
            <p:nvCxnSpPr>
              <p:cNvPr id="38" name="Straight Connector 37"/>
              <p:cNvCxnSpPr/>
              <p:nvPr userDrawn="1"/>
            </p:nvCxnSpPr>
            <p:spPr bwMode="ltGray">
              <a:xfrm>
                <a:off x="416687" y="750045"/>
                <a:ext cx="23020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 userDrawn="1"/>
            </p:nvCxnSpPr>
            <p:spPr bwMode="ltGray">
              <a:xfrm rot="5400000">
                <a:off x="417492" y="749251"/>
                <a:ext cx="228597" cy="1588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50"/>
            <p:cNvGrpSpPr>
              <a:grpSpLocks/>
            </p:cNvGrpSpPr>
            <p:nvPr userDrawn="1"/>
          </p:nvGrpSpPr>
          <p:grpSpPr bwMode="auto">
            <a:xfrm>
              <a:off x="8565210" y="4332683"/>
              <a:ext cx="228619" cy="228597"/>
              <a:chOff x="417613" y="635747"/>
              <a:chExt cx="228619" cy="228597"/>
            </a:xfrm>
          </p:grpSpPr>
          <p:cxnSp>
            <p:nvCxnSpPr>
              <p:cNvPr id="36" name="Straight Connector 35"/>
              <p:cNvCxnSpPr/>
              <p:nvPr userDrawn="1"/>
            </p:nvCxnSpPr>
            <p:spPr bwMode="ltGray">
              <a:xfrm>
                <a:off x="417613" y="750046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 bwMode="ltGray">
              <a:xfrm rot="5400000">
                <a:off x="417624" y="750046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62"/>
            <p:cNvGrpSpPr>
              <a:grpSpLocks/>
            </p:cNvGrpSpPr>
            <p:nvPr userDrawn="1"/>
          </p:nvGrpSpPr>
          <p:grpSpPr bwMode="auto">
            <a:xfrm>
              <a:off x="344455" y="6386877"/>
              <a:ext cx="228619" cy="228597"/>
              <a:chOff x="417083" y="636459"/>
              <a:chExt cx="228619" cy="228597"/>
            </a:xfrm>
          </p:grpSpPr>
          <p:cxnSp>
            <p:nvCxnSpPr>
              <p:cNvPr id="34" name="Straight Connector 33"/>
              <p:cNvCxnSpPr/>
              <p:nvPr userDrawn="1"/>
            </p:nvCxnSpPr>
            <p:spPr bwMode="ltGray">
              <a:xfrm>
                <a:off x="417083" y="750758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 userDrawn="1"/>
            </p:nvCxnSpPr>
            <p:spPr bwMode="ltGray">
              <a:xfrm rot="5400000">
                <a:off x="417094" y="750758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63"/>
            <p:cNvGrpSpPr>
              <a:grpSpLocks/>
            </p:cNvGrpSpPr>
            <p:nvPr userDrawn="1"/>
          </p:nvGrpSpPr>
          <p:grpSpPr bwMode="auto">
            <a:xfrm>
              <a:off x="2398850" y="6386877"/>
              <a:ext cx="230206" cy="228597"/>
              <a:chOff x="416422" y="636459"/>
              <a:chExt cx="230206" cy="228597"/>
            </a:xfrm>
          </p:grpSpPr>
          <p:cxnSp>
            <p:nvCxnSpPr>
              <p:cNvPr id="32" name="Straight Connector 31"/>
              <p:cNvCxnSpPr/>
              <p:nvPr userDrawn="1"/>
            </p:nvCxnSpPr>
            <p:spPr bwMode="ltGray">
              <a:xfrm>
                <a:off x="416422" y="750758"/>
                <a:ext cx="230206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ltGray">
              <a:xfrm rot="5400000">
                <a:off x="417227" y="749964"/>
                <a:ext cx="228597" cy="1587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64"/>
            <p:cNvGrpSpPr>
              <a:grpSpLocks/>
            </p:cNvGrpSpPr>
            <p:nvPr userDrawn="1"/>
          </p:nvGrpSpPr>
          <p:grpSpPr bwMode="auto">
            <a:xfrm>
              <a:off x="4454832" y="6386877"/>
              <a:ext cx="228619" cy="228597"/>
              <a:chOff x="417348" y="636459"/>
              <a:chExt cx="228619" cy="228597"/>
            </a:xfrm>
          </p:grpSpPr>
          <p:cxnSp>
            <p:nvCxnSpPr>
              <p:cNvPr id="30" name="Straight Connector 29"/>
              <p:cNvCxnSpPr/>
              <p:nvPr userDrawn="1"/>
            </p:nvCxnSpPr>
            <p:spPr bwMode="ltGray">
              <a:xfrm>
                <a:off x="417348" y="750758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ltGray">
              <a:xfrm rot="5400000">
                <a:off x="417359" y="750758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65"/>
            <p:cNvGrpSpPr>
              <a:grpSpLocks/>
            </p:cNvGrpSpPr>
            <p:nvPr userDrawn="1"/>
          </p:nvGrpSpPr>
          <p:grpSpPr bwMode="auto">
            <a:xfrm>
              <a:off x="6509227" y="6386877"/>
              <a:ext cx="230207" cy="228597"/>
              <a:chOff x="416687" y="636459"/>
              <a:chExt cx="230207" cy="228597"/>
            </a:xfrm>
          </p:grpSpPr>
          <p:cxnSp>
            <p:nvCxnSpPr>
              <p:cNvPr id="28" name="Straight Connector 27"/>
              <p:cNvCxnSpPr/>
              <p:nvPr userDrawn="1"/>
            </p:nvCxnSpPr>
            <p:spPr bwMode="ltGray">
              <a:xfrm>
                <a:off x="416687" y="750758"/>
                <a:ext cx="23020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ltGray">
              <a:xfrm rot="5400000">
                <a:off x="417492" y="749964"/>
                <a:ext cx="228597" cy="1588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66"/>
            <p:cNvGrpSpPr>
              <a:grpSpLocks/>
            </p:cNvGrpSpPr>
            <p:nvPr userDrawn="1"/>
          </p:nvGrpSpPr>
          <p:grpSpPr bwMode="auto">
            <a:xfrm>
              <a:off x="8565210" y="6386877"/>
              <a:ext cx="228619" cy="228597"/>
              <a:chOff x="417613" y="636459"/>
              <a:chExt cx="228619" cy="228597"/>
            </a:xfrm>
          </p:grpSpPr>
          <p:cxnSp>
            <p:nvCxnSpPr>
              <p:cNvPr id="26" name="Straight Connector 25"/>
              <p:cNvCxnSpPr/>
              <p:nvPr userDrawn="1"/>
            </p:nvCxnSpPr>
            <p:spPr bwMode="ltGray">
              <a:xfrm>
                <a:off x="417613" y="750758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ltGray">
              <a:xfrm rot="5400000">
                <a:off x="417624" y="750758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6" name="Picture 72" descr="Blue-gridat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white">
          <a:xfrm>
            <a:off x="574675" y="471488"/>
            <a:ext cx="593090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86"/>
          <p:cNvGrpSpPr>
            <a:grpSpLocks/>
          </p:cNvGrpSpPr>
          <p:nvPr/>
        </p:nvGrpSpPr>
        <p:grpSpPr bwMode="auto">
          <a:xfrm>
            <a:off x="6754813" y="4564063"/>
            <a:ext cx="1806575" cy="1828800"/>
            <a:chOff x="6754761" y="4564626"/>
            <a:chExt cx="1806678" cy="1828800"/>
          </a:xfrm>
        </p:grpSpPr>
        <p:sp>
          <p:nvSpPr>
            <p:cNvPr id="68" name="Rectangle 67"/>
            <p:cNvSpPr/>
            <p:nvPr userDrawn="1"/>
          </p:nvSpPr>
          <p:spPr>
            <a:xfrm>
              <a:off x="6754761" y="4564626"/>
              <a:ext cx="1806678" cy="1828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FS Joey" pitchFamily="50" charset="0"/>
              </a:endParaRPr>
            </a:p>
          </p:txBody>
        </p:sp>
        <p:pic>
          <p:nvPicPr>
            <p:cNvPr id="69" name="Picture 75" descr="Logo for title-300.bmp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56957" y="5434290"/>
              <a:ext cx="1041157" cy="861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76" descr="we can-ruby.bmp"/>
            <p:cNvPicPr>
              <a:picLocks noChangeAspect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03424" y="4704141"/>
              <a:ext cx="1143292" cy="258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8" name="Subtitle 2"/>
          <p:cNvSpPr>
            <a:spLocks noGrp="1"/>
          </p:cNvSpPr>
          <p:nvPr>
            <p:ph type="subTitle" idx="1"/>
          </p:nvPr>
        </p:nvSpPr>
        <p:spPr bwMode="black">
          <a:xfrm>
            <a:off x="904875" y="3217228"/>
            <a:ext cx="5290113" cy="366033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 i="0">
                <a:solidFill>
                  <a:schemeClr val="bg1"/>
                </a:solidFill>
                <a:latin typeface="+mj-lt"/>
                <a:cs typeface="FS Joey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0" name="Content Placeholder 82"/>
          <p:cNvSpPr>
            <a:spLocks noGrp="1"/>
          </p:cNvSpPr>
          <p:nvPr>
            <p:ph sz="quarter" idx="10"/>
          </p:nvPr>
        </p:nvSpPr>
        <p:spPr bwMode="black">
          <a:xfrm>
            <a:off x="904875" y="3590658"/>
            <a:ext cx="5292725" cy="317092"/>
          </a:xfrm>
        </p:spPr>
        <p:txBody>
          <a:bodyPr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FS Joey"/>
              <a:buNone/>
              <a:defRPr lang="en-US" sz="2000" b="0" i="0" kern="1200" smtClean="0">
                <a:solidFill>
                  <a:schemeClr val="bg1"/>
                </a:solidFill>
                <a:latin typeface="+mn-lt"/>
                <a:ea typeface="+mn-ea"/>
                <a:cs typeface="FS Joey" pitchFamily="50" charset="0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2pPr>
            <a:lvl3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dirty="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5" name="Title 1"/>
          <p:cNvSpPr>
            <a:spLocks noGrp="1"/>
          </p:cNvSpPr>
          <p:nvPr>
            <p:ph type="ctrTitle"/>
          </p:nvPr>
        </p:nvSpPr>
        <p:spPr bwMode="black">
          <a:xfrm>
            <a:off x="911585" y="649948"/>
            <a:ext cx="5253242" cy="233822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344488" y="225425"/>
            <a:ext cx="8448675" cy="6389688"/>
            <a:chOff x="344455" y="225878"/>
            <a:chExt cx="8449374" cy="6389597"/>
          </a:xfrm>
        </p:grpSpPr>
        <p:grpSp>
          <p:nvGrpSpPr>
            <p:cNvPr id="6" name="Group 15"/>
            <p:cNvGrpSpPr>
              <a:grpSpLocks/>
            </p:cNvGrpSpPr>
            <p:nvPr userDrawn="1"/>
          </p:nvGrpSpPr>
          <p:grpSpPr bwMode="auto">
            <a:xfrm>
              <a:off x="344455" y="225878"/>
              <a:ext cx="228619" cy="228597"/>
              <a:chOff x="417083" y="635908"/>
              <a:chExt cx="228619" cy="228597"/>
            </a:xfrm>
          </p:grpSpPr>
          <p:cxnSp>
            <p:nvCxnSpPr>
              <p:cNvPr id="64" name="Straight Connector 13"/>
              <p:cNvCxnSpPr/>
              <p:nvPr userDrawn="1"/>
            </p:nvCxnSpPr>
            <p:spPr bwMode="ltGray">
              <a:xfrm>
                <a:off x="417083" y="750207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14"/>
              <p:cNvCxnSpPr/>
              <p:nvPr userDrawn="1"/>
            </p:nvCxnSpPr>
            <p:spPr bwMode="ltGray">
              <a:xfrm rot="5400000">
                <a:off x="417094" y="750207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2398850" y="225877"/>
              <a:ext cx="230206" cy="228597"/>
              <a:chOff x="416422" y="635907"/>
              <a:chExt cx="230206" cy="228597"/>
            </a:xfrm>
          </p:grpSpPr>
          <p:cxnSp>
            <p:nvCxnSpPr>
              <p:cNvPr id="62" name="Straight Connector 17"/>
              <p:cNvCxnSpPr/>
              <p:nvPr userDrawn="1"/>
            </p:nvCxnSpPr>
            <p:spPr bwMode="ltGray">
              <a:xfrm>
                <a:off x="416422" y="750206"/>
                <a:ext cx="230206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18"/>
              <p:cNvCxnSpPr/>
              <p:nvPr userDrawn="1"/>
            </p:nvCxnSpPr>
            <p:spPr bwMode="ltGray">
              <a:xfrm rot="5400000">
                <a:off x="417227" y="749412"/>
                <a:ext cx="228597" cy="1587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9"/>
            <p:cNvGrpSpPr>
              <a:grpSpLocks/>
            </p:cNvGrpSpPr>
            <p:nvPr userDrawn="1"/>
          </p:nvGrpSpPr>
          <p:grpSpPr bwMode="auto">
            <a:xfrm>
              <a:off x="4454832" y="225878"/>
              <a:ext cx="228619" cy="228597"/>
              <a:chOff x="417348" y="635908"/>
              <a:chExt cx="228619" cy="228597"/>
            </a:xfrm>
          </p:grpSpPr>
          <p:cxnSp>
            <p:nvCxnSpPr>
              <p:cNvPr id="60" name="Straight Connector 59"/>
              <p:cNvCxnSpPr/>
              <p:nvPr userDrawn="1"/>
            </p:nvCxnSpPr>
            <p:spPr bwMode="ltGray">
              <a:xfrm>
                <a:off x="417348" y="750207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21"/>
              <p:cNvCxnSpPr/>
              <p:nvPr userDrawn="1"/>
            </p:nvCxnSpPr>
            <p:spPr bwMode="ltGray">
              <a:xfrm rot="5400000">
                <a:off x="417359" y="750207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2"/>
            <p:cNvGrpSpPr>
              <a:grpSpLocks/>
            </p:cNvGrpSpPr>
            <p:nvPr userDrawn="1"/>
          </p:nvGrpSpPr>
          <p:grpSpPr bwMode="auto">
            <a:xfrm>
              <a:off x="6509227" y="225877"/>
              <a:ext cx="230207" cy="228597"/>
              <a:chOff x="416687" y="635907"/>
              <a:chExt cx="230207" cy="228597"/>
            </a:xfrm>
          </p:grpSpPr>
          <p:cxnSp>
            <p:nvCxnSpPr>
              <p:cNvPr id="58" name="Straight Connector 23"/>
              <p:cNvCxnSpPr/>
              <p:nvPr userDrawn="1"/>
            </p:nvCxnSpPr>
            <p:spPr bwMode="ltGray">
              <a:xfrm>
                <a:off x="416687" y="750206"/>
                <a:ext cx="23020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24"/>
              <p:cNvCxnSpPr/>
              <p:nvPr userDrawn="1"/>
            </p:nvCxnSpPr>
            <p:spPr bwMode="ltGray">
              <a:xfrm rot="5400000">
                <a:off x="417492" y="749412"/>
                <a:ext cx="228597" cy="1588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25"/>
            <p:cNvGrpSpPr>
              <a:grpSpLocks/>
            </p:cNvGrpSpPr>
            <p:nvPr userDrawn="1"/>
          </p:nvGrpSpPr>
          <p:grpSpPr bwMode="auto">
            <a:xfrm>
              <a:off x="8565210" y="225878"/>
              <a:ext cx="228619" cy="228597"/>
              <a:chOff x="417613" y="635908"/>
              <a:chExt cx="228619" cy="228597"/>
            </a:xfrm>
          </p:grpSpPr>
          <p:cxnSp>
            <p:nvCxnSpPr>
              <p:cNvPr id="56" name="Straight Connector 55"/>
              <p:cNvCxnSpPr/>
              <p:nvPr userDrawn="1"/>
            </p:nvCxnSpPr>
            <p:spPr bwMode="ltGray">
              <a:xfrm>
                <a:off x="417613" y="750207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 bwMode="ltGray">
              <a:xfrm rot="5400000">
                <a:off x="417624" y="750207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30"/>
            <p:cNvGrpSpPr>
              <a:grpSpLocks/>
            </p:cNvGrpSpPr>
            <p:nvPr userDrawn="1"/>
          </p:nvGrpSpPr>
          <p:grpSpPr bwMode="auto">
            <a:xfrm>
              <a:off x="344455" y="2280073"/>
              <a:ext cx="228619" cy="228597"/>
              <a:chOff x="417083" y="636620"/>
              <a:chExt cx="228619" cy="228597"/>
            </a:xfrm>
          </p:grpSpPr>
          <p:cxnSp>
            <p:nvCxnSpPr>
              <p:cNvPr id="54" name="Straight Connector 53"/>
              <p:cNvCxnSpPr/>
              <p:nvPr userDrawn="1"/>
            </p:nvCxnSpPr>
            <p:spPr bwMode="ltGray">
              <a:xfrm>
                <a:off x="417083" y="750919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 bwMode="ltGray">
              <a:xfrm rot="5400000">
                <a:off x="417094" y="750919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1"/>
            <p:cNvGrpSpPr>
              <a:grpSpLocks/>
            </p:cNvGrpSpPr>
            <p:nvPr userDrawn="1"/>
          </p:nvGrpSpPr>
          <p:grpSpPr bwMode="auto">
            <a:xfrm>
              <a:off x="2398850" y="2280073"/>
              <a:ext cx="230206" cy="228597"/>
              <a:chOff x="416422" y="636620"/>
              <a:chExt cx="230206" cy="228597"/>
            </a:xfrm>
          </p:grpSpPr>
          <p:cxnSp>
            <p:nvCxnSpPr>
              <p:cNvPr id="52" name="Straight Connector 51"/>
              <p:cNvCxnSpPr/>
              <p:nvPr userDrawn="1"/>
            </p:nvCxnSpPr>
            <p:spPr bwMode="ltGray">
              <a:xfrm>
                <a:off x="416422" y="750919"/>
                <a:ext cx="230206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 userDrawn="1"/>
            </p:nvCxnSpPr>
            <p:spPr bwMode="ltGray">
              <a:xfrm rot="5400000">
                <a:off x="417227" y="750125"/>
                <a:ext cx="228597" cy="1587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32"/>
            <p:cNvGrpSpPr>
              <a:grpSpLocks/>
            </p:cNvGrpSpPr>
            <p:nvPr userDrawn="1"/>
          </p:nvGrpSpPr>
          <p:grpSpPr bwMode="auto">
            <a:xfrm>
              <a:off x="4454832" y="2280073"/>
              <a:ext cx="228619" cy="228597"/>
              <a:chOff x="417348" y="636620"/>
              <a:chExt cx="228619" cy="228597"/>
            </a:xfrm>
          </p:grpSpPr>
          <p:cxnSp>
            <p:nvCxnSpPr>
              <p:cNvPr id="50" name="Straight Connector 39"/>
              <p:cNvCxnSpPr/>
              <p:nvPr userDrawn="1"/>
            </p:nvCxnSpPr>
            <p:spPr bwMode="ltGray">
              <a:xfrm>
                <a:off x="417348" y="750919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40"/>
              <p:cNvCxnSpPr/>
              <p:nvPr userDrawn="1"/>
            </p:nvCxnSpPr>
            <p:spPr bwMode="ltGray">
              <a:xfrm rot="5400000">
                <a:off x="417359" y="750919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33"/>
            <p:cNvGrpSpPr>
              <a:grpSpLocks/>
            </p:cNvGrpSpPr>
            <p:nvPr userDrawn="1"/>
          </p:nvGrpSpPr>
          <p:grpSpPr bwMode="auto">
            <a:xfrm>
              <a:off x="6509227" y="2280073"/>
              <a:ext cx="230207" cy="228597"/>
              <a:chOff x="416687" y="636620"/>
              <a:chExt cx="230207" cy="228597"/>
            </a:xfrm>
          </p:grpSpPr>
          <p:cxnSp>
            <p:nvCxnSpPr>
              <p:cNvPr id="48" name="Straight Connector 37"/>
              <p:cNvCxnSpPr/>
              <p:nvPr userDrawn="1"/>
            </p:nvCxnSpPr>
            <p:spPr bwMode="ltGray">
              <a:xfrm>
                <a:off x="416687" y="750919"/>
                <a:ext cx="23020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38"/>
              <p:cNvCxnSpPr/>
              <p:nvPr userDrawn="1"/>
            </p:nvCxnSpPr>
            <p:spPr bwMode="ltGray">
              <a:xfrm rot="5400000">
                <a:off x="417492" y="750125"/>
                <a:ext cx="228597" cy="1588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34"/>
            <p:cNvGrpSpPr>
              <a:grpSpLocks/>
            </p:cNvGrpSpPr>
            <p:nvPr userDrawn="1"/>
          </p:nvGrpSpPr>
          <p:grpSpPr bwMode="auto">
            <a:xfrm>
              <a:off x="8565210" y="2280073"/>
              <a:ext cx="228619" cy="228597"/>
              <a:chOff x="417613" y="636620"/>
              <a:chExt cx="228619" cy="228597"/>
            </a:xfrm>
          </p:grpSpPr>
          <p:cxnSp>
            <p:nvCxnSpPr>
              <p:cNvPr id="46" name="Straight Connector 45"/>
              <p:cNvCxnSpPr/>
              <p:nvPr userDrawn="1"/>
            </p:nvCxnSpPr>
            <p:spPr bwMode="ltGray">
              <a:xfrm>
                <a:off x="417613" y="750919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36"/>
              <p:cNvCxnSpPr/>
              <p:nvPr userDrawn="1"/>
            </p:nvCxnSpPr>
            <p:spPr bwMode="ltGray">
              <a:xfrm rot="5400000">
                <a:off x="417624" y="750919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46"/>
            <p:cNvGrpSpPr>
              <a:grpSpLocks/>
            </p:cNvGrpSpPr>
            <p:nvPr userDrawn="1"/>
          </p:nvGrpSpPr>
          <p:grpSpPr bwMode="auto">
            <a:xfrm>
              <a:off x="344455" y="4332683"/>
              <a:ext cx="228619" cy="228597"/>
              <a:chOff x="417083" y="635747"/>
              <a:chExt cx="228619" cy="228597"/>
            </a:xfrm>
          </p:grpSpPr>
          <p:cxnSp>
            <p:nvCxnSpPr>
              <p:cNvPr id="44" name="Straight Connector 43"/>
              <p:cNvCxnSpPr/>
              <p:nvPr userDrawn="1"/>
            </p:nvCxnSpPr>
            <p:spPr bwMode="ltGray">
              <a:xfrm>
                <a:off x="417083" y="750046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 userDrawn="1"/>
            </p:nvCxnSpPr>
            <p:spPr bwMode="ltGray">
              <a:xfrm rot="5400000">
                <a:off x="417094" y="750046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47"/>
            <p:cNvGrpSpPr>
              <a:grpSpLocks/>
            </p:cNvGrpSpPr>
            <p:nvPr userDrawn="1"/>
          </p:nvGrpSpPr>
          <p:grpSpPr bwMode="auto">
            <a:xfrm>
              <a:off x="2398850" y="4332682"/>
              <a:ext cx="230206" cy="228597"/>
              <a:chOff x="416422" y="635746"/>
              <a:chExt cx="230206" cy="228597"/>
            </a:xfrm>
          </p:grpSpPr>
          <p:cxnSp>
            <p:nvCxnSpPr>
              <p:cNvPr id="42" name="Straight Connector 41"/>
              <p:cNvCxnSpPr/>
              <p:nvPr userDrawn="1"/>
            </p:nvCxnSpPr>
            <p:spPr bwMode="ltGray">
              <a:xfrm>
                <a:off x="416422" y="750045"/>
                <a:ext cx="230206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 userDrawn="1"/>
            </p:nvCxnSpPr>
            <p:spPr bwMode="ltGray">
              <a:xfrm rot="5400000">
                <a:off x="417227" y="749251"/>
                <a:ext cx="228597" cy="1587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48"/>
            <p:cNvGrpSpPr>
              <a:grpSpLocks/>
            </p:cNvGrpSpPr>
            <p:nvPr userDrawn="1"/>
          </p:nvGrpSpPr>
          <p:grpSpPr bwMode="auto">
            <a:xfrm>
              <a:off x="4454832" y="4332683"/>
              <a:ext cx="228619" cy="228597"/>
              <a:chOff x="417348" y="635747"/>
              <a:chExt cx="228619" cy="228597"/>
            </a:xfrm>
          </p:grpSpPr>
          <p:cxnSp>
            <p:nvCxnSpPr>
              <p:cNvPr id="40" name="Straight Connector 39"/>
              <p:cNvCxnSpPr/>
              <p:nvPr userDrawn="1"/>
            </p:nvCxnSpPr>
            <p:spPr bwMode="ltGray">
              <a:xfrm>
                <a:off x="417348" y="750046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 userDrawn="1"/>
            </p:nvCxnSpPr>
            <p:spPr bwMode="ltGray">
              <a:xfrm rot="5400000">
                <a:off x="417359" y="750046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49"/>
            <p:cNvGrpSpPr>
              <a:grpSpLocks/>
            </p:cNvGrpSpPr>
            <p:nvPr userDrawn="1"/>
          </p:nvGrpSpPr>
          <p:grpSpPr bwMode="auto">
            <a:xfrm>
              <a:off x="6509227" y="4332682"/>
              <a:ext cx="230207" cy="228597"/>
              <a:chOff x="416687" y="635746"/>
              <a:chExt cx="230207" cy="228597"/>
            </a:xfrm>
          </p:grpSpPr>
          <p:cxnSp>
            <p:nvCxnSpPr>
              <p:cNvPr id="38" name="Straight Connector 37"/>
              <p:cNvCxnSpPr/>
              <p:nvPr userDrawn="1"/>
            </p:nvCxnSpPr>
            <p:spPr bwMode="ltGray">
              <a:xfrm>
                <a:off x="416687" y="750045"/>
                <a:ext cx="23020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 userDrawn="1"/>
            </p:nvCxnSpPr>
            <p:spPr bwMode="ltGray">
              <a:xfrm rot="5400000">
                <a:off x="417492" y="749251"/>
                <a:ext cx="228597" cy="1588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50"/>
            <p:cNvGrpSpPr>
              <a:grpSpLocks/>
            </p:cNvGrpSpPr>
            <p:nvPr userDrawn="1"/>
          </p:nvGrpSpPr>
          <p:grpSpPr bwMode="auto">
            <a:xfrm>
              <a:off x="8565210" y="4332683"/>
              <a:ext cx="228619" cy="228597"/>
              <a:chOff x="417613" y="635747"/>
              <a:chExt cx="228619" cy="228597"/>
            </a:xfrm>
          </p:grpSpPr>
          <p:cxnSp>
            <p:nvCxnSpPr>
              <p:cNvPr id="36" name="Straight Connector 35"/>
              <p:cNvCxnSpPr/>
              <p:nvPr userDrawn="1"/>
            </p:nvCxnSpPr>
            <p:spPr bwMode="ltGray">
              <a:xfrm>
                <a:off x="417613" y="750046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 bwMode="ltGray">
              <a:xfrm rot="5400000">
                <a:off x="417624" y="750046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62"/>
            <p:cNvGrpSpPr>
              <a:grpSpLocks/>
            </p:cNvGrpSpPr>
            <p:nvPr userDrawn="1"/>
          </p:nvGrpSpPr>
          <p:grpSpPr bwMode="auto">
            <a:xfrm>
              <a:off x="344455" y="6386877"/>
              <a:ext cx="228619" cy="228597"/>
              <a:chOff x="417083" y="636459"/>
              <a:chExt cx="228619" cy="228597"/>
            </a:xfrm>
          </p:grpSpPr>
          <p:cxnSp>
            <p:nvCxnSpPr>
              <p:cNvPr id="34" name="Straight Connector 33"/>
              <p:cNvCxnSpPr/>
              <p:nvPr userDrawn="1"/>
            </p:nvCxnSpPr>
            <p:spPr bwMode="ltGray">
              <a:xfrm>
                <a:off x="417083" y="750758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 userDrawn="1"/>
            </p:nvCxnSpPr>
            <p:spPr bwMode="ltGray">
              <a:xfrm rot="5400000">
                <a:off x="417094" y="750758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63"/>
            <p:cNvGrpSpPr>
              <a:grpSpLocks/>
            </p:cNvGrpSpPr>
            <p:nvPr userDrawn="1"/>
          </p:nvGrpSpPr>
          <p:grpSpPr bwMode="auto">
            <a:xfrm>
              <a:off x="2398850" y="6386877"/>
              <a:ext cx="230206" cy="228597"/>
              <a:chOff x="416422" y="636459"/>
              <a:chExt cx="230206" cy="228597"/>
            </a:xfrm>
          </p:grpSpPr>
          <p:cxnSp>
            <p:nvCxnSpPr>
              <p:cNvPr id="32" name="Straight Connector 31"/>
              <p:cNvCxnSpPr/>
              <p:nvPr userDrawn="1"/>
            </p:nvCxnSpPr>
            <p:spPr bwMode="ltGray">
              <a:xfrm>
                <a:off x="416422" y="750758"/>
                <a:ext cx="230206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ltGray">
              <a:xfrm rot="5400000">
                <a:off x="417227" y="749964"/>
                <a:ext cx="228597" cy="1587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64"/>
            <p:cNvGrpSpPr>
              <a:grpSpLocks/>
            </p:cNvGrpSpPr>
            <p:nvPr userDrawn="1"/>
          </p:nvGrpSpPr>
          <p:grpSpPr bwMode="auto">
            <a:xfrm>
              <a:off x="4454832" y="6386877"/>
              <a:ext cx="228619" cy="228597"/>
              <a:chOff x="417348" y="636459"/>
              <a:chExt cx="228619" cy="228597"/>
            </a:xfrm>
          </p:grpSpPr>
          <p:cxnSp>
            <p:nvCxnSpPr>
              <p:cNvPr id="30" name="Straight Connector 29"/>
              <p:cNvCxnSpPr/>
              <p:nvPr userDrawn="1"/>
            </p:nvCxnSpPr>
            <p:spPr bwMode="ltGray">
              <a:xfrm>
                <a:off x="417348" y="750758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ltGray">
              <a:xfrm rot="5400000">
                <a:off x="417359" y="750758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65"/>
            <p:cNvGrpSpPr>
              <a:grpSpLocks/>
            </p:cNvGrpSpPr>
            <p:nvPr userDrawn="1"/>
          </p:nvGrpSpPr>
          <p:grpSpPr bwMode="auto">
            <a:xfrm>
              <a:off x="6509227" y="6386877"/>
              <a:ext cx="230207" cy="228597"/>
              <a:chOff x="416687" y="636459"/>
              <a:chExt cx="230207" cy="228597"/>
            </a:xfrm>
          </p:grpSpPr>
          <p:cxnSp>
            <p:nvCxnSpPr>
              <p:cNvPr id="28" name="Straight Connector 27"/>
              <p:cNvCxnSpPr/>
              <p:nvPr userDrawn="1"/>
            </p:nvCxnSpPr>
            <p:spPr bwMode="ltGray">
              <a:xfrm>
                <a:off x="416687" y="750758"/>
                <a:ext cx="23020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ltGray">
              <a:xfrm rot="5400000">
                <a:off x="417492" y="749964"/>
                <a:ext cx="228597" cy="1588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66"/>
            <p:cNvGrpSpPr>
              <a:grpSpLocks/>
            </p:cNvGrpSpPr>
            <p:nvPr userDrawn="1"/>
          </p:nvGrpSpPr>
          <p:grpSpPr bwMode="auto">
            <a:xfrm>
              <a:off x="8565210" y="6386877"/>
              <a:ext cx="228619" cy="228597"/>
              <a:chOff x="417613" y="636459"/>
              <a:chExt cx="228619" cy="228597"/>
            </a:xfrm>
          </p:grpSpPr>
          <p:cxnSp>
            <p:nvCxnSpPr>
              <p:cNvPr id="26" name="Straight Connector 25"/>
              <p:cNvCxnSpPr/>
              <p:nvPr userDrawn="1"/>
            </p:nvCxnSpPr>
            <p:spPr bwMode="ltGray">
              <a:xfrm>
                <a:off x="417613" y="750758"/>
                <a:ext cx="228619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ltGray">
              <a:xfrm rot="5400000">
                <a:off x="417624" y="750758"/>
                <a:ext cx="228597" cy="0"/>
              </a:xfrm>
              <a:prstGeom prst="line">
                <a:avLst/>
              </a:prstGeom>
              <a:ln w="762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6" name="Picture 72" descr="Blue-gridation_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488" y="4567238"/>
            <a:ext cx="588645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77"/>
          <p:cNvGrpSpPr>
            <a:grpSpLocks/>
          </p:cNvGrpSpPr>
          <p:nvPr/>
        </p:nvGrpSpPr>
        <p:grpSpPr bwMode="auto">
          <a:xfrm>
            <a:off x="6754813" y="4564063"/>
            <a:ext cx="1806575" cy="1828800"/>
            <a:chOff x="6754761" y="4564626"/>
            <a:chExt cx="1806678" cy="1828800"/>
          </a:xfrm>
        </p:grpSpPr>
        <p:sp>
          <p:nvSpPr>
            <p:cNvPr id="68" name="Rectangle 67"/>
            <p:cNvSpPr/>
            <p:nvPr userDrawn="1"/>
          </p:nvSpPr>
          <p:spPr>
            <a:xfrm>
              <a:off x="6754761" y="4564626"/>
              <a:ext cx="1806678" cy="1828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FS Joey" pitchFamily="50" charset="0"/>
              </a:endParaRPr>
            </a:p>
          </p:txBody>
        </p:sp>
        <p:pic>
          <p:nvPicPr>
            <p:cNvPr id="69" name="Picture 75" descr="Logo for title-300.bmp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56957" y="5434290"/>
              <a:ext cx="1041157" cy="861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76" descr="we can-ruby.bmp"/>
            <p:cNvPicPr>
              <a:picLocks noChangeAspect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03424" y="4704141"/>
              <a:ext cx="1143292" cy="258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7" name="Title 1"/>
          <p:cNvSpPr>
            <a:spLocks noGrp="1"/>
          </p:cNvSpPr>
          <p:nvPr>
            <p:ph type="ctrTitle"/>
          </p:nvPr>
        </p:nvSpPr>
        <p:spPr bwMode="black">
          <a:xfrm>
            <a:off x="911584" y="4691582"/>
            <a:ext cx="5304862" cy="1052915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6" name="Subtitle 2"/>
          <p:cNvSpPr>
            <a:spLocks noGrp="1"/>
          </p:cNvSpPr>
          <p:nvPr>
            <p:ph type="subTitle" idx="1"/>
          </p:nvPr>
        </p:nvSpPr>
        <p:spPr bwMode="black">
          <a:xfrm>
            <a:off x="918958" y="5751874"/>
            <a:ext cx="5304861" cy="26546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 i="0">
                <a:solidFill>
                  <a:schemeClr val="bg1"/>
                </a:solidFill>
                <a:latin typeface="+mj-lt"/>
                <a:cs typeface="FS Joey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6" name="Content Placeholder 82"/>
          <p:cNvSpPr>
            <a:spLocks noGrp="1"/>
          </p:cNvSpPr>
          <p:nvPr>
            <p:ph sz="quarter" idx="11"/>
          </p:nvPr>
        </p:nvSpPr>
        <p:spPr bwMode="black">
          <a:xfrm>
            <a:off x="912249" y="5991823"/>
            <a:ext cx="5311570" cy="307377"/>
          </a:xfrm>
        </p:spPr>
        <p:txBody>
          <a:bodyPr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FS Joey"/>
              <a:buNone/>
              <a:defRPr lang="en-US" sz="2000" b="0" i="0" kern="1200" smtClean="0">
                <a:solidFill>
                  <a:schemeClr val="bg1"/>
                </a:solidFill>
                <a:latin typeface="+mn-lt"/>
                <a:ea typeface="+mn-ea"/>
                <a:cs typeface="FS Joey" pitchFamily="50" charset="0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2pPr>
            <a:lvl3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dirty="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Question with Imag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Blue-gridation_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488" y="4567238"/>
            <a:ext cx="588645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80"/>
          <p:cNvGrpSpPr>
            <a:grpSpLocks/>
          </p:cNvGrpSpPr>
          <p:nvPr/>
        </p:nvGrpSpPr>
        <p:grpSpPr bwMode="auto">
          <a:xfrm>
            <a:off x="6754813" y="4564063"/>
            <a:ext cx="1806575" cy="1828800"/>
            <a:chOff x="6754761" y="4564626"/>
            <a:chExt cx="1806678" cy="1828800"/>
          </a:xfrm>
        </p:grpSpPr>
        <p:sp>
          <p:nvSpPr>
            <p:cNvPr id="7" name="Rectangle 6"/>
            <p:cNvSpPr/>
            <p:nvPr userDrawn="1"/>
          </p:nvSpPr>
          <p:spPr>
            <a:xfrm>
              <a:off x="6754761" y="4564626"/>
              <a:ext cx="1806678" cy="1828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FS Joey" pitchFamily="50" charset="0"/>
              </a:endParaRPr>
            </a:p>
          </p:txBody>
        </p:sp>
        <p:pic>
          <p:nvPicPr>
            <p:cNvPr id="8" name="Picture 12" descr="Logo for title-300.bmp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56957" y="5434290"/>
              <a:ext cx="1041157" cy="861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we can-ruby.bmp"/>
            <p:cNvPicPr>
              <a:picLocks noChangeAspect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03424" y="4704141"/>
              <a:ext cx="1143292" cy="258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7" name="Title 1"/>
          <p:cNvSpPr>
            <a:spLocks noGrp="1"/>
          </p:cNvSpPr>
          <p:nvPr>
            <p:ph type="ctrTitle"/>
          </p:nvPr>
        </p:nvSpPr>
        <p:spPr bwMode="black">
          <a:xfrm>
            <a:off x="911584" y="4691582"/>
            <a:ext cx="5304862" cy="1052915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6" name="Subtitle 2"/>
          <p:cNvSpPr>
            <a:spLocks noGrp="1"/>
          </p:cNvSpPr>
          <p:nvPr>
            <p:ph type="subTitle" idx="1"/>
          </p:nvPr>
        </p:nvSpPr>
        <p:spPr bwMode="black">
          <a:xfrm>
            <a:off x="918958" y="5751874"/>
            <a:ext cx="5304861" cy="26546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 i="0">
                <a:solidFill>
                  <a:schemeClr val="bg1"/>
                </a:solidFill>
                <a:latin typeface="+mj-lt"/>
                <a:cs typeface="FS Joey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6" name="Content Placeholder 82"/>
          <p:cNvSpPr>
            <a:spLocks noGrp="1"/>
          </p:cNvSpPr>
          <p:nvPr>
            <p:ph sz="quarter" idx="11"/>
          </p:nvPr>
        </p:nvSpPr>
        <p:spPr bwMode="black">
          <a:xfrm>
            <a:off x="912249" y="5991823"/>
            <a:ext cx="5311570" cy="307377"/>
          </a:xfrm>
        </p:spPr>
        <p:txBody>
          <a:bodyPr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FS Joey"/>
              <a:buNone/>
              <a:defRPr lang="en-US" sz="2000" b="0" i="0" kern="1200" smtClean="0">
                <a:solidFill>
                  <a:schemeClr val="bg1"/>
                </a:solidFill>
                <a:latin typeface="+mn-lt"/>
                <a:ea typeface="+mn-ea"/>
                <a:cs typeface="FS Joey" pitchFamily="50" charset="0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2pPr>
            <a:lvl3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FS Joey"/>
              <a:buNone/>
              <a:defRPr lang="en-US" sz="2000" b="0" i="0" kern="1200" dirty="0" smtClean="0">
                <a:solidFill>
                  <a:srgbClr val="FFFFFF"/>
                </a:solidFill>
                <a:latin typeface="+mn-lt"/>
                <a:ea typeface="+mn-ea"/>
                <a:cs typeface="FS Joey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577850" y="1506538"/>
            <a:ext cx="3916363" cy="4464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649788" y="1506538"/>
            <a:ext cx="4041775" cy="4464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77850" y="6062472"/>
            <a:ext cx="8113713" cy="20536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/>
            </a:lvl1pPr>
            <a:lvl2pPr marL="165100" indent="-165100">
              <a:lnSpc>
                <a:spcPct val="100000"/>
              </a:lnSpc>
              <a:spcBef>
                <a:spcPts val="0"/>
              </a:spcBef>
              <a:defRPr sz="1100"/>
            </a:lvl2pPr>
            <a:lvl3pPr>
              <a:lnSpc>
                <a:spcPct val="100000"/>
              </a:lnSpc>
              <a:buNone/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5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6442F745-AA38-4A65-BF6B-9CC7430674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6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16, 2010   Copyright © 2010 CA. All rights reserved.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577850" y="1506538"/>
            <a:ext cx="8130052" cy="4464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77850" y="6062472"/>
            <a:ext cx="8113713" cy="20536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/>
            </a:lvl1pPr>
            <a:lvl2pPr marL="165100" indent="-165100">
              <a:lnSpc>
                <a:spcPct val="100000"/>
              </a:lnSpc>
              <a:spcBef>
                <a:spcPts val="0"/>
              </a:spcBef>
              <a:defRPr sz="1100"/>
            </a:lvl2pPr>
            <a:lvl3pPr>
              <a:lnSpc>
                <a:spcPct val="100000"/>
              </a:lnSpc>
              <a:buNone/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5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3B1EAB24-AA03-4EC4-8CD5-4F83AF6CDE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6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16, 2010   Copyright © 2010 CA. All rights reserved.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77850" y="6062472"/>
            <a:ext cx="8113713" cy="20536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/>
            </a:lvl1pPr>
            <a:lvl2pPr marL="165100" indent="-165100">
              <a:lnSpc>
                <a:spcPct val="100000"/>
              </a:lnSpc>
              <a:spcBef>
                <a:spcPts val="0"/>
              </a:spcBef>
              <a:defRPr sz="1100"/>
            </a:lvl2pPr>
            <a:lvl3pPr>
              <a:lnSpc>
                <a:spcPct val="100000"/>
              </a:lnSpc>
              <a:buNone/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5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1BC2476D-92C3-4E9C-ADFA-9F5427E295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6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16, 2010   Copyright © 2010 CA. All rights reserved.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lue_topbar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invGray">
          <a:xfrm>
            <a:off x="0" y="0"/>
            <a:ext cx="91440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 descr="Logo-format-300B.bmp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216900" y="6364288"/>
            <a:ext cx="4921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576263" y="1508125"/>
            <a:ext cx="8116887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black">
          <a:xfrm>
            <a:off x="576263" y="182563"/>
            <a:ext cx="812006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900" y="6472238"/>
            <a:ext cx="38258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FE5B9-3CAD-4289-A2BF-C3282D5EA4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0900" y="6472238"/>
            <a:ext cx="692308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16, 2010     [Presentation Name via Insert tab &gt; Header &amp; Footer]      Copyright © 2010 CA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 kern="1200">
          <a:solidFill>
            <a:schemeClr val="bg1"/>
          </a:solidFill>
          <a:latin typeface="+mj-lt"/>
          <a:ea typeface="+mj-ea"/>
          <a:cs typeface="FS Joey" pitchFamily="50" charset="0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 Sans" pitchFamily="2" charset="0"/>
          <a:ea typeface="Arial Unicode MS" pitchFamily="34" charset="-128"/>
          <a:cs typeface="FS Joey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 Sans" pitchFamily="2" charset="0"/>
          <a:ea typeface="Arial Unicode MS" pitchFamily="34" charset="-128"/>
          <a:cs typeface="FS Joey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 Sans" pitchFamily="2" charset="0"/>
          <a:ea typeface="Arial Unicode MS" pitchFamily="34" charset="-128"/>
          <a:cs typeface="FS Joey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 Sans" pitchFamily="2" charset="0"/>
          <a:ea typeface="Arial Unicode MS" pitchFamily="34" charset="-128"/>
          <a:cs typeface="FS Joey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 Sans" pitchFamily="2" charset="0"/>
          <a:ea typeface="Arial Unicode MS" pitchFamily="34" charset="-128"/>
          <a:cs typeface="FS Joey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 Sans" pitchFamily="2" charset="0"/>
          <a:ea typeface="Arial Unicode MS" pitchFamily="34" charset="-128"/>
          <a:cs typeface="FS Joey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 Sans" pitchFamily="2" charset="0"/>
          <a:ea typeface="Arial Unicode MS" pitchFamily="34" charset="-128"/>
          <a:cs typeface="FS Joey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 Sans" pitchFamily="2" charset="0"/>
          <a:ea typeface="Arial Unicode MS" pitchFamily="34" charset="-128"/>
          <a:cs typeface="FS Joey"/>
        </a:defRPr>
      </a:lvl9pPr>
    </p:titleStyle>
    <p:bodyStyle>
      <a:lvl1pPr marL="342900" indent="-342900" algn="l" defTabSz="457200" rtl="0" eaLnBrk="0" fontAlgn="base" hangingPunct="0">
        <a:lnSpc>
          <a:spcPct val="110000"/>
        </a:lnSpc>
        <a:spcBef>
          <a:spcPts val="1000"/>
        </a:spcBef>
        <a:spcAft>
          <a:spcPct val="0"/>
        </a:spcAft>
        <a:buFont typeface="CA Sans" pitchFamily="2" charset="0"/>
        <a:buChar char="—"/>
        <a:defRPr sz="24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571500" indent="-228600" algn="l" defTabSz="457200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Font typeface="CA Sans" pitchFamily="2" charset="0"/>
        <a:buChar char="−"/>
        <a:defRPr sz="20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2pPr>
      <a:lvl3pPr marL="800100" indent="-228600" algn="l" defTabSz="457200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Font typeface="CA Sans" pitchFamily="2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3pPr>
      <a:lvl4pPr marL="1028700" indent="-228600" algn="l" defTabSz="514350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Font typeface="CA Sans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4pPr>
      <a:lvl5pPr marL="1257300" indent="-228600" algn="l" defTabSz="457200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Font typeface="CA Sans" pitchFamily="2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FS Joey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FS Joey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FS Joey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FS Joey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FS Joey"/>
              </a:rPr>
              <a:t>Mobile Devices</a:t>
            </a:r>
          </a:p>
        </p:txBody>
      </p:sp>
      <p:pic>
        <p:nvPicPr>
          <p:cNvPr id="46083" name="Content Placeholder 6" descr="vis8.png"/>
          <p:cNvPicPr>
            <a:picLocks noGrp="1" noChangeAspect="1"/>
          </p:cNvPicPr>
          <p:nvPr>
            <p:ph sz="quarter" idx="12"/>
          </p:nvPr>
        </p:nvPicPr>
        <p:blipFill>
          <a:blip r:embed="rId3"/>
          <a:srcRect/>
          <a:stretch>
            <a:fillRect/>
          </a:stretch>
        </p:blipFill>
        <p:spPr>
          <a:xfrm>
            <a:off x="1784350" y="1506538"/>
            <a:ext cx="5716588" cy="4464050"/>
          </a:xfrm>
        </p:spPr>
      </p:pic>
      <p:sp>
        <p:nvSpPr>
          <p:cNvPr id="4608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7850" y="6062663"/>
            <a:ext cx="8113713" cy="204787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3C9BB94-C696-419D-8FF5-389BB15CC97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16, 2010   Copyright © 2010 CA. All rights reserved.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cs typeface="FS Joey"/>
            </a:endParaRPr>
          </a:p>
        </p:txBody>
      </p:sp>
      <p:pic>
        <p:nvPicPr>
          <p:cNvPr id="55299" name="Content Placeholder 6" descr="vis9.png"/>
          <p:cNvPicPr>
            <a:picLocks noGrp="1" noChangeAspect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>
          <a:xfrm>
            <a:off x="165100" y="0"/>
            <a:ext cx="8816975" cy="6883400"/>
          </a:xfrm>
        </p:spPr>
      </p:pic>
      <p:sp>
        <p:nvSpPr>
          <p:cNvPr id="5530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7850" y="6062663"/>
            <a:ext cx="8113713" cy="204787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E77F47E-EF2B-4CB2-B8E7-4D6E6661B64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16, 2010   Copyright © 2010 CA. All rights reserved.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cs typeface="FS Joey"/>
            </a:endParaRPr>
          </a:p>
        </p:txBody>
      </p:sp>
      <p:pic>
        <p:nvPicPr>
          <p:cNvPr id="56323" name="Content Placeholder 6" descr="vis10.png"/>
          <p:cNvPicPr>
            <a:picLocks noGrp="1" noChangeAspect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>
          <a:xfrm>
            <a:off x="165100" y="0"/>
            <a:ext cx="8816975" cy="6883400"/>
          </a:xfrm>
        </p:spPr>
      </p:pic>
      <p:sp>
        <p:nvSpPr>
          <p:cNvPr id="5632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7850" y="6062663"/>
            <a:ext cx="8113713" cy="204787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A986F15-BF4D-45BC-AFF0-3A7C1983EDF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16, 2010   Copyright © 2010 CA. All rights reserved.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cs typeface="FS Joey"/>
            </a:endParaRPr>
          </a:p>
        </p:txBody>
      </p:sp>
      <p:sp>
        <p:nvSpPr>
          <p:cNvPr id="5734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7850" y="6062663"/>
            <a:ext cx="8113713" cy="204787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7DACE25-810B-44B9-B5B8-8A5CD6B50A8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16, 2010   Copyright © 2010 CA. All rights reserved.</a:t>
            </a:r>
            <a:endParaRPr lang="en-US" dirty="0"/>
          </a:p>
        </p:txBody>
      </p:sp>
      <p:pic>
        <p:nvPicPr>
          <p:cNvPr id="57350" name="Content Placeholder 8" descr="vis11.png"/>
          <p:cNvPicPr>
            <a:picLocks noGrp="1" noChangeAspect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>
          <a:xfrm>
            <a:off x="165100" y="0"/>
            <a:ext cx="8816975" cy="68834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FS Joey"/>
              </a:rPr>
              <a:t>Mobile Devices</a:t>
            </a:r>
          </a:p>
        </p:txBody>
      </p:sp>
      <p:pic>
        <p:nvPicPr>
          <p:cNvPr id="47107" name="Content Placeholder 6" descr="vis1.png"/>
          <p:cNvPicPr>
            <a:picLocks noGrp="1" noChangeAspect="1"/>
          </p:cNvPicPr>
          <p:nvPr>
            <p:ph sz="quarter" idx="12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8816975" cy="6883400"/>
          </a:xfrm>
        </p:spPr>
      </p:pic>
      <p:sp>
        <p:nvSpPr>
          <p:cNvPr id="4710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7850" y="6062663"/>
            <a:ext cx="8113713" cy="204787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6111411-D3C7-486F-8289-D3A64E0A0C1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16, 2010   Copyright © 2010 CA. All rights reserved.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cs typeface="FS Joey"/>
            </a:endParaRPr>
          </a:p>
        </p:txBody>
      </p:sp>
      <p:pic>
        <p:nvPicPr>
          <p:cNvPr id="48131" name="Content Placeholder 6" descr="vis2.png"/>
          <p:cNvPicPr>
            <a:picLocks noGrp="1" noChangeAspect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>
          <a:xfrm>
            <a:off x="165100" y="0"/>
            <a:ext cx="8816975" cy="6883400"/>
          </a:xfrm>
        </p:spPr>
      </p:pic>
      <p:sp>
        <p:nvSpPr>
          <p:cNvPr id="4813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7850" y="6062663"/>
            <a:ext cx="8113713" cy="204787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3787F42-1F92-4EA5-B63D-26E91FA79D9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16, 2010   Copyright © 2010 CA. All rights reserved.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cs typeface="FS Joey"/>
            </a:endParaRPr>
          </a:p>
        </p:txBody>
      </p:sp>
      <p:pic>
        <p:nvPicPr>
          <p:cNvPr id="49155" name="Content Placeholder 6" descr="vis3.png"/>
          <p:cNvPicPr>
            <a:picLocks noGrp="1" noChangeAspect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>
          <a:xfrm>
            <a:off x="165100" y="0"/>
            <a:ext cx="8816975" cy="6883400"/>
          </a:xfrm>
        </p:spPr>
      </p:pic>
      <p:sp>
        <p:nvSpPr>
          <p:cNvPr id="4915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7850" y="6062663"/>
            <a:ext cx="8113713" cy="204787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3E0AADB-9EAE-4AC2-AF88-820BC14492F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16, 2010   Copyright © 2010 CA. All rights reserved.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Content Placeholder 7" descr="vis4.png"/>
          <p:cNvPicPr>
            <a:picLocks noGrp="1" noChangeAspect="1"/>
          </p:cNvPicPr>
          <p:nvPr>
            <p:ph sz="quarter" idx="12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8816975" cy="6883400"/>
          </a:xfrm>
        </p:spPr>
      </p:pic>
      <p:sp>
        <p:nvSpPr>
          <p:cNvPr id="5017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7850" y="6062663"/>
            <a:ext cx="8113713" cy="204787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4C2465D-0395-455C-872A-C1DB771BD0A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16, 2010   Copyright © 2010 CA. All rights reserved.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cs typeface="FS Joey"/>
            </a:endParaRPr>
          </a:p>
        </p:txBody>
      </p:sp>
      <p:pic>
        <p:nvPicPr>
          <p:cNvPr id="51203" name="Content Placeholder 6" descr="vis5.png"/>
          <p:cNvPicPr>
            <a:picLocks noGrp="1" noChangeAspect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>
          <a:xfrm>
            <a:off x="165100" y="0"/>
            <a:ext cx="8816975" cy="6883400"/>
          </a:xfrm>
        </p:spPr>
      </p:pic>
      <p:sp>
        <p:nvSpPr>
          <p:cNvPr id="5120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7850" y="6062663"/>
            <a:ext cx="8113713" cy="204787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792E893-26D7-48D4-AF71-250697C3E38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16, 2010   Copyright © 2010 CA. All rights reserved.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cs typeface="FS Joey"/>
            </a:endParaRPr>
          </a:p>
        </p:txBody>
      </p:sp>
      <p:pic>
        <p:nvPicPr>
          <p:cNvPr id="52227" name="Content Placeholder 6" descr="vis6.png"/>
          <p:cNvPicPr>
            <a:picLocks noGrp="1" noChangeAspect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>
          <a:xfrm>
            <a:off x="165100" y="0"/>
            <a:ext cx="8816975" cy="6883400"/>
          </a:xfrm>
        </p:spPr>
      </p:pic>
      <p:sp>
        <p:nvSpPr>
          <p:cNvPr id="522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7850" y="6062663"/>
            <a:ext cx="8113713" cy="204787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21910D9-1966-4BCC-A44E-DA0767788AB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16, 2010   Copyright © 2010 CA. All rights reserved.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cs typeface="FS Joey"/>
            </a:endParaRPr>
          </a:p>
        </p:txBody>
      </p:sp>
      <p:pic>
        <p:nvPicPr>
          <p:cNvPr id="53251" name="Content Placeholder 6" descr="vis7.png"/>
          <p:cNvPicPr>
            <a:picLocks noGrp="1" noChangeAspect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>
          <a:xfrm>
            <a:off x="165100" y="0"/>
            <a:ext cx="8816975" cy="6883400"/>
          </a:xfrm>
        </p:spPr>
      </p:pic>
      <p:sp>
        <p:nvSpPr>
          <p:cNvPr id="5325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7850" y="6062663"/>
            <a:ext cx="8113713" cy="204787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23BD483-322D-49F2-9553-25D761D083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16, 2010   Copyright © 2010 CA. All rights reserved.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cs typeface="FS Joey"/>
            </a:endParaRPr>
          </a:p>
        </p:txBody>
      </p:sp>
      <p:pic>
        <p:nvPicPr>
          <p:cNvPr id="54275" name="Content Placeholder 6" descr="vis8.png"/>
          <p:cNvPicPr>
            <a:picLocks noGrp="1" noChangeAspect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>
          <a:xfrm>
            <a:off x="165100" y="0"/>
            <a:ext cx="8816975" cy="6883400"/>
          </a:xfrm>
        </p:spPr>
      </p:pic>
      <p:sp>
        <p:nvSpPr>
          <p:cNvPr id="5427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7850" y="6062663"/>
            <a:ext cx="8113713" cy="204787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4A79BA-17BD-4909-B06C-6A0703D762A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16, 2010   Copyright © 2010 CA. All rights reserved.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_Yellows">
  <a:themeElements>
    <a:clrScheme name="CA Yellows">
      <a:dk1>
        <a:srgbClr val="FFFFFF"/>
      </a:dk1>
      <a:lt1>
        <a:srgbClr val="000000"/>
      </a:lt1>
      <a:dk2>
        <a:srgbClr val="E1E1E1"/>
      </a:dk2>
      <a:lt2>
        <a:srgbClr val="19056E"/>
      </a:lt2>
      <a:accent1>
        <a:srgbClr val="0064AF"/>
      </a:accent1>
      <a:accent2>
        <a:srgbClr val="14AA13"/>
      </a:accent2>
      <a:accent3>
        <a:srgbClr val="444444"/>
      </a:accent3>
      <a:accent4>
        <a:srgbClr val="F2B600"/>
      </a:accent4>
      <a:accent5>
        <a:srgbClr val="E05206"/>
      </a:accent5>
      <a:accent6>
        <a:srgbClr val="14AA13"/>
      </a:accent6>
      <a:hlink>
        <a:srgbClr val="003157"/>
      </a:hlink>
      <a:folHlink>
        <a:srgbClr val="0A5509"/>
      </a:folHlink>
    </a:clrScheme>
    <a:fontScheme name="CA Sans">
      <a:majorFont>
        <a:latin typeface="CA Sans"/>
        <a:ea typeface="Arial Unicode MS"/>
        <a:cs typeface=""/>
      </a:majorFont>
      <a:minorFont>
        <a:latin typeface="CA Sans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tx2"/>
            </a:gs>
            <a:gs pos="100000">
              <a:schemeClr val="bg2"/>
            </a:gs>
          </a:gsLst>
          <a:lin ang="18900000" scaled="1"/>
          <a:tileRect/>
        </a:gra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_Yellows 1">
        <a:dk1>
          <a:srgbClr val="000000"/>
        </a:dk1>
        <a:lt1>
          <a:srgbClr val="FFFFFF"/>
        </a:lt1>
        <a:dk2>
          <a:srgbClr val="19056E"/>
        </a:dk2>
        <a:lt2>
          <a:srgbClr val="0064AF"/>
        </a:lt2>
        <a:accent1>
          <a:srgbClr val="00B0CA"/>
        </a:accent1>
        <a:accent2>
          <a:srgbClr val="00694B"/>
        </a:accent2>
        <a:accent3>
          <a:srgbClr val="FFFFFF"/>
        </a:accent3>
        <a:accent4>
          <a:srgbClr val="000000"/>
        </a:accent4>
        <a:accent5>
          <a:srgbClr val="AAD4E1"/>
        </a:accent5>
        <a:accent6>
          <a:srgbClr val="005E43"/>
        </a:accent6>
        <a:hlink>
          <a:srgbClr val="3E0D53"/>
        </a:hlink>
        <a:folHlink>
          <a:srgbClr val="CD003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B601A453E4224F8E20EBC36F81B0A2" ma:contentTypeVersion="3" ma:contentTypeDescription="Create a new document." ma:contentTypeScope="" ma:versionID="967a12ed51c3481bf6a287cd344eab80">
  <xsd:schema xmlns:xsd="http://www.w3.org/2001/XMLSchema" xmlns:p="http://schemas.microsoft.com/office/2006/metadata/properties" xmlns:ns1="http://schemas.microsoft.com/sharepoint/v3" xmlns:ns2="c79cb172-bdab-4410-8562-37ad06827d1a" targetNamespace="http://schemas.microsoft.com/office/2006/metadata/properties" ma:root="true" ma:fieldsID="61cd4eae4f1d79a9a12bffd9a301db54" ns1:_="" ns2:_="">
    <xsd:import namespace="http://schemas.microsoft.com/sharepoint/v3"/>
    <xsd:import namespace="c79cb172-bdab-4410-8562-37ad06827d1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Format"/>
                <xsd:element ref="ns2:Template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c79cb172-bdab-4410-8562-37ad06827d1a" elementFormDefault="qualified">
    <xsd:import namespace="http://schemas.microsoft.com/office/2006/documentManagement/types"/>
    <xsd:element name="Format" ma:index="10" ma:displayName="Format" ma:default="Office Templates" ma:format="Dropdown" ma:internalName="Format">
      <xsd:simpleType>
        <xsd:restriction base="dms:Choice">
          <xsd:enumeration value="Office Templates"/>
          <xsd:enumeration value="Fonts"/>
          <xsd:enumeration value="e-Templates"/>
          <xsd:enumeration value="Office Supplies"/>
          <xsd:enumeration value="Elevator Pitch"/>
          <xsd:enumeration value="Guidelines"/>
        </xsd:restriction>
      </xsd:simpleType>
    </xsd:element>
    <xsd:element name="Template_x0020_Type" ma:index="11" nillable="true" ma:displayName="Template Type" ma:default="Word Templates" ma:format="Dropdown" ma:internalName="Template_x0020_Type">
      <xsd:simpleType>
        <xsd:restriction base="dms:Choice">
          <xsd:enumeration value="Word Templates"/>
          <xsd:enumeration value="PowerPoint Templates"/>
          <xsd:enumeration value="Outlook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Format xmlns="c79cb172-bdab-4410-8562-37ad06827d1a">Office Templates</Format>
    <Template_x0020_Type xmlns="c79cb172-bdab-4410-8562-37ad06827d1a">PowerPoint Templates</Template_x0020_Type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00CC911-AD9C-4B6B-B47F-A2CAAAC7CB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79cb172-bdab-4410-8562-37ad06827d1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CB42B95-111A-498E-825B-6A90A8EF1F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0F29EC-F988-4647-80FF-410868D7BE3D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CA_Yellows</Template>
  <TotalTime>1383</TotalTime>
  <Words>232</Words>
  <Application>Microsoft Office PowerPoint</Application>
  <PresentationFormat>On-screen Show (4:3)</PresentationFormat>
  <Paragraphs>32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Unicode MS</vt:lpstr>
      <vt:lpstr>CA Sans</vt:lpstr>
      <vt:lpstr>FS Joey</vt:lpstr>
      <vt:lpstr>CA_Yellows</vt:lpstr>
      <vt:lpstr>Mobile Devices</vt:lpstr>
      <vt:lpstr>Mobile Devices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CA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always lowercase; 2 lines preferred, 3 max</dc:title>
  <dc:creator>Maria Velez-Rojas</dc:creator>
  <cp:lastModifiedBy>Michael Roberts</cp:lastModifiedBy>
  <cp:revision>106</cp:revision>
  <dcterms:created xsi:type="dcterms:W3CDTF">2011-03-14T05:11:31Z</dcterms:created>
  <dcterms:modified xsi:type="dcterms:W3CDTF">2011-05-04T16:41:51Z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0x010100EEB601A453E4224F8E20EBC36F81B0A2</vt:lpwstr>
  </property>
</Properties>
</file>